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4" r:id="rId3"/>
    <p:sldId id="298" r:id="rId4"/>
    <p:sldId id="288" r:id="rId5"/>
    <p:sldId id="279" r:id="rId6"/>
    <p:sldId id="293" r:id="rId7"/>
    <p:sldId id="294" r:id="rId8"/>
    <p:sldId id="282" r:id="rId9"/>
    <p:sldId id="283" r:id="rId10"/>
    <p:sldId id="299" r:id="rId11"/>
    <p:sldId id="297" r:id="rId12"/>
    <p:sldId id="300" r:id="rId13"/>
    <p:sldId id="301" r:id="rId14"/>
    <p:sldId id="302" r:id="rId15"/>
    <p:sldId id="303" r:id="rId16"/>
    <p:sldId id="311" r:id="rId17"/>
    <p:sldId id="307" r:id="rId18"/>
    <p:sldId id="306" r:id="rId19"/>
    <p:sldId id="312" r:id="rId20"/>
    <p:sldId id="310" r:id="rId21"/>
    <p:sldId id="309" r:id="rId22"/>
    <p:sldId id="313" r:id="rId23"/>
    <p:sldId id="314" r:id="rId24"/>
    <p:sldId id="315" r:id="rId25"/>
    <p:sldId id="316" r:id="rId26"/>
    <p:sldId id="317" r:id="rId27"/>
    <p:sldId id="318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30" r:id="rId37"/>
    <p:sldId id="329" r:id="rId38"/>
    <p:sldId id="334" r:id="rId39"/>
    <p:sldId id="331" r:id="rId40"/>
    <p:sldId id="332" r:id="rId41"/>
    <p:sldId id="333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8" autoAdjust="0"/>
    <p:restoredTop sz="94660"/>
  </p:normalViewPr>
  <p:slideViewPr>
    <p:cSldViewPr>
      <p:cViewPr varScale="1">
        <p:scale>
          <a:sx n="58" d="100"/>
          <a:sy n="58" d="100"/>
        </p:scale>
        <p:origin x="-8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орова мычит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57CC9-6350-47EB-A7BC-9F0B98BC71F8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B72D3-5826-46E0-8EC1-40CC9F702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корова мычит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&#1074;%20&#1083;&#1077;&#1089;&#1091;%20&#1088;&#1086;&#1076;&#1080;&#1083;&#1072;&#1089;&#1100;%20&#1077;&#1083;&#1086;&#1095;&#1082;&#1072;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Priboi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5.jpeg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openxmlformats.org/officeDocument/2006/relationships/image" Target="../media/image31.gif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Petuh_krichit%20(1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46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tommerce.gorod.tomsk.ru/uploads/37592/1251186232/image007.jpg" TargetMode="External"/><Relationship Id="rId3" Type="http://schemas.openxmlformats.org/officeDocument/2006/relationships/hyperlink" Target="http://img.labirint.ru/images/comments_pic/0846/01lab5km21226445872.jpg" TargetMode="External"/><Relationship Id="rId7" Type="http://schemas.openxmlformats.org/officeDocument/2006/relationships/hyperlink" Target="http://cs10365.vkontakte.ru/u2119405/-14/x_7244f468.jpg" TargetMode="External"/><Relationship Id="rId2" Type="http://schemas.openxmlformats.org/officeDocument/2006/relationships/hyperlink" Target="http://cs4362.userapi.com/u138099992/-14/x_d234583c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03.fsimg.ru/1/tlog_box/1751/1751276.jpg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://s001.radikal.ru/i194/1011/12/8e118c9baeec.jpg" TargetMode="External"/><Relationship Id="rId10" Type="http://schemas.openxmlformats.org/officeDocument/2006/relationships/hyperlink" Target="http://cs952.vkontakte.ru/u26585886/142209641/x_f43%20a3f94.jpg" TargetMode="External"/><Relationship Id="rId4" Type="http://schemas.openxmlformats.org/officeDocument/2006/relationships/hyperlink" Target="http://i061.radikal.ru/0904/d9/01c913e4c447t.jpg" TargetMode="External"/><Relationship Id="rId9" Type="http://schemas.openxmlformats.org/officeDocument/2006/relationships/hyperlink" Target="http://www.proshkolu.ru/content/media/pic/std/2000000/1815000/1814948-8407ce37a458988e.p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Mychanie_korovy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img848.imageshack.us/img848/3994/654338.gif" TargetMode="External"/><Relationship Id="rId13" Type="http://schemas.openxmlformats.org/officeDocument/2006/relationships/hyperlink" Target="http://bitimpex.en.ecplaza.net/main.jpg" TargetMode="External"/><Relationship Id="rId3" Type="http://schemas.openxmlformats.org/officeDocument/2006/relationships/hyperlink" Target="http://st.gdefon.ru/wallpapers_original/wallpapers/72335_volk_trava_vzglyad_1920x1200_(www.GdeFon.ru).jpg" TargetMode="External"/><Relationship Id="rId7" Type="http://schemas.openxmlformats.org/officeDocument/2006/relationships/hyperlink" Target="http://www.planetaskazok.ru/images/stories/aleksandrova/kuzika_i_vrag/20.jpg" TargetMode="External"/><Relationship Id="rId12" Type="http://schemas.openxmlformats.org/officeDocument/2006/relationships/hyperlink" Target="http://s48.radikal.ru/i122/0906/05/e1cb50473dect.jpg" TargetMode="External"/><Relationship Id="rId2" Type="http://schemas.openxmlformats.org/officeDocument/2006/relationships/hyperlink" Target="http://mobini.pl/upload/files/127/920/240/728/806/325_small_snake_and_green_clover_12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ves.marsal.free.fr/atoutgifs/animaux/canard03.gif" TargetMode="External"/><Relationship Id="rId11" Type="http://schemas.openxmlformats.org/officeDocument/2006/relationships/hyperlink" Target="http://resim.manzara.gen.tr/manzara-resimleri-301-800x600.jpg" TargetMode="External"/><Relationship Id="rId5" Type="http://schemas.openxmlformats.org/officeDocument/2006/relationships/hyperlink" Target="http://files.geometria.ru/pics/original/18623696.jpg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img1.loadtr.com/b-416810-hareketli_deniz_sahil.gif" TargetMode="External"/><Relationship Id="rId4" Type="http://schemas.openxmlformats.org/officeDocument/2006/relationships/hyperlink" Target="http://i1.i.ua/prikol/pic/0/9/408190_391546.jpg" TargetMode="External"/><Relationship Id="rId9" Type="http://schemas.openxmlformats.org/officeDocument/2006/relationships/hyperlink" Target="http://justclickit.ru/other/bird.php?str=16" TargetMode="External"/><Relationship Id="rId14" Type="http://schemas.openxmlformats.org/officeDocument/2006/relationships/hyperlink" Target="http://www.planetaskazok.ru/images/stories/aleksandrova/kuzika_i_sunduchok/11.jpg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photobucket.com/albums/pp236/Keefers_/Keefers%20Graphics/angelfish90.gif" TargetMode="External"/><Relationship Id="rId13" Type="http://schemas.openxmlformats.org/officeDocument/2006/relationships/hyperlink" Target="http://img-fotki.yandex.ru/get/4410/119528728.a2c/0_9613c_a5b4da89_XL" TargetMode="External"/><Relationship Id="rId18" Type="http://schemas.openxmlformats.org/officeDocument/2006/relationships/hyperlink" Target="http://zvuki-tut.narod2.ru/myaukane/Myaukane.mp3" TargetMode="External"/><Relationship Id="rId3" Type="http://schemas.openxmlformats.org/officeDocument/2006/relationships/hyperlink" Target="http://i061.radikal.ru/0904/d9/01c913e4c447t.jpg" TargetMode="External"/><Relationship Id="rId21" Type="http://schemas.openxmlformats.org/officeDocument/2006/relationships/hyperlink" Target="http://zvuki-tut.narod2.ru/petuh_krichit/Petuh_krichit.mp3" TargetMode="External"/><Relationship Id="rId7" Type="http://schemas.openxmlformats.org/officeDocument/2006/relationships/hyperlink" Target="http://www.hercocuk.org/images/articles/3719.gif" TargetMode="External"/><Relationship Id="rId12" Type="http://schemas.openxmlformats.org/officeDocument/2006/relationships/hyperlink" Target="http://img535.imageshack.us/img535/3827/bee1jb.jpg" TargetMode="External"/><Relationship Id="rId17" Type="http://schemas.openxmlformats.org/officeDocument/2006/relationships/hyperlink" Target="http://zvuki-tut.narod2.ru/gusi_gagochut/Gusi_gagochut.mp3" TargetMode="External"/><Relationship Id="rId2" Type="http://schemas.openxmlformats.org/officeDocument/2006/relationships/image" Target="../media/image7.png"/><Relationship Id="rId16" Type="http://schemas.openxmlformats.org/officeDocument/2006/relationships/hyperlink" Target="http://zvuki-tut.narod2.ru/vorona_soroka_karkaet/Vorona.mp3" TargetMode="External"/><Relationship Id="rId20" Type="http://schemas.openxmlformats.org/officeDocument/2006/relationships/hyperlink" Target="http://zvuki-tut.narod2.ru/volk/Volk_voet.mp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lanetaskazok.ru/images/stories/aleksandrova/puteshestvie_kuziki/02.jpg" TargetMode="External"/><Relationship Id="rId11" Type="http://schemas.openxmlformats.org/officeDocument/2006/relationships/hyperlink" Target="http://rf.foto.radikal.ru/0709/c9/bf2b9876c919t.jpg" TargetMode="External"/><Relationship Id="rId5" Type="http://schemas.openxmlformats.org/officeDocument/2006/relationships/hyperlink" Target="http://www.smbeer.ru/images/kolos2.gif" TargetMode="External"/><Relationship Id="rId15" Type="http://schemas.openxmlformats.org/officeDocument/2006/relationships/hyperlink" Target="http://zvuki-tut.narod2.ru/michanie_korovi/Mychanie_korovy.mp3" TargetMode="External"/><Relationship Id="rId10" Type="http://schemas.openxmlformats.org/officeDocument/2006/relationships/hyperlink" Target="http://img-fotki.yandex.ru/get/4405/81939623.5c/0_8f089_1331532c_XL" TargetMode="External"/><Relationship Id="rId19" Type="http://schemas.openxmlformats.org/officeDocument/2006/relationships/hyperlink" Target="http://zvuki-tut.narod2.ru/zmeya_kobra/Zmeya_shipit_kobra.mp3" TargetMode="External"/><Relationship Id="rId4" Type="http://schemas.openxmlformats.org/officeDocument/2006/relationships/hyperlink" Target="http://www.planetaskazok.ru/images/stories/aleksandrova/kuzika_i_sunduchok/09.jpg" TargetMode="External"/><Relationship Id="rId9" Type="http://schemas.openxmlformats.org/officeDocument/2006/relationships/hyperlink" Target="http://zvuki-tut.narod2.ru/shum_priboya/Priboi.mp3" TargetMode="External"/><Relationship Id="rId14" Type="http://schemas.openxmlformats.org/officeDocument/2006/relationships/hyperlink" Target="http://img0.liveinternet.ru/images/attach/c/2/73/717/73717258_0055.gif" TargetMode="External"/><Relationship Id="rId22" Type="http://schemas.openxmlformats.org/officeDocument/2006/relationships/hyperlink" Target="http://b-track.ru/song/5595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Vorona.mp3" TargetMode="External"/><Relationship Id="rId1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&#1082;&#1088;&#1080;&#1082;%20&#1074;&#1086;&#1088;&#1086;&#1085;&#1099;.mp3" TargetMode="External"/><Relationship Id="rId6" Type="http://schemas.openxmlformats.org/officeDocument/2006/relationships/image" Target="../media/image9.jpeg"/><Relationship Id="rId5" Type="http://schemas.openxmlformats.org/officeDocument/2006/relationships/hyperlink" Target="http://s39.radikal.ru/i085/1003/af/9580b6b2adcd.jpg" TargetMode="External"/><Relationship Id="rId4" Type="http://schemas.openxmlformats.org/officeDocument/2006/relationships/image" Target="../media/image5.jpe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Gusi_gagochut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12.jpeg"/><Relationship Id="rId4" Type="http://schemas.openxmlformats.org/officeDocument/2006/relationships/hyperlink" Target="http://cs952.vkontakte.ru/u26585886/142209641/x_f43a3f94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Myaukane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13.jpeg"/><Relationship Id="rId4" Type="http://schemas.openxmlformats.org/officeDocument/2006/relationships/hyperlink" Target="http://i1.i.ua/prikol/pic/0/9/408190_39154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Zmeya_shipit_kobra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15.jpeg"/><Relationship Id="rId4" Type="http://schemas.openxmlformats.org/officeDocument/2006/relationships/hyperlink" Target="http://www.wapos.us/im/load.php?file=c/2/0/12/52010/wapos_ru_52010g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exa\Desktop\&#1092;&#1077;&#1089;&#1090;&#1080;&#1074;&#1072;&#1083;&#1100;%20&#1054;&#1090;&#1082;&#1088;&#1099;&#1090;&#1099;&#1081;%20&#1091;&#1088;&#1086;&#1082;%202012%20&#1075;\&#1055;&#1088;&#1077;&#1079;&#1077;&#1085;&#1090;&#1072;&#1094;&#1080;&#1103;.%20PPT\&#1087;&#1088;&#1080;&#1083;&#1086;&#1078;&#1077;&#1085;&#1080;&#1077;%201\Volk_voet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17.jpeg"/><Relationship Id="rId4" Type="http://schemas.openxmlformats.org/officeDocument/2006/relationships/hyperlink" Target="http://st.gdefon.ru/wallpapers_original/wallpapers/72335_volk_trava_vzglyad_1920x1200_(www.GdeFon.ru)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xa\Pictures\домовенок куз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20" y="0"/>
            <a:ext cx="8358246" cy="107721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«Как Кузя Тотошку выручил»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(Внеклассное занятие по русскому языку)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3811012"/>
            <a:ext cx="3786182" cy="30469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Д. Хохлова</a:t>
            </a:r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начальных классов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МАОУ лицей № 8 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имени Н.Н.Рукавишникова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г.Томска</a:t>
            </a:r>
          </a:p>
          <a:p>
            <a:pPr algn="ctr"/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proza.ru/pics/2011/05/31/46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9144000" cy="721521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Овальная выноска 5"/>
          <p:cNvSpPr/>
          <p:nvPr/>
        </p:nvSpPr>
        <p:spPr>
          <a:xfrm>
            <a:off x="6215074" y="0"/>
            <a:ext cx="2928926" cy="2071678"/>
          </a:xfrm>
          <a:prstGeom prst="wedgeEllipseCallout">
            <a:avLst>
              <a:gd name="adj1" fmla="val -90246"/>
              <a:gd name="adj2" fmla="val 15216"/>
            </a:avLst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Ну что, Кузя, услышал ты голос Тотошки?»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lexa\AppData\Local\Microsoft\Windows\Temporary Internet Files\Content.IE5\8X4B31X5\01c913e4c447t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50" y="4286256"/>
            <a:ext cx="1785950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04822" y="357166"/>
            <a:ext cx="52103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не буквы, мы  - звуки речи.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Изучает фонетика нас.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не буквы, мы  - звуки речи.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Произносят и слышат нас.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4429132"/>
            <a:ext cx="614366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Звук не можем мы услышать </a:t>
            </a:r>
          </a:p>
          <a:p>
            <a:pPr algn="just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и не можем в руки взять.</a:t>
            </a:r>
          </a:p>
          <a:p>
            <a:pPr algn="just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Озорного невидимку можем</a:t>
            </a:r>
          </a:p>
          <a:p>
            <a:pPr algn="just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ухом различать.</a:t>
            </a:r>
          </a:p>
          <a:p>
            <a:pPr algn="just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еще произносить. </a:t>
            </a:r>
          </a:p>
          <a:p>
            <a:pPr algn="just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Но не трогать и носить.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Капля 6"/>
          <p:cNvSpPr/>
          <p:nvPr/>
        </p:nvSpPr>
        <p:spPr>
          <a:xfrm>
            <a:off x="428596" y="500042"/>
            <a:ext cx="914400" cy="914400"/>
          </a:xfrm>
          <a:prstGeom prst="teardrop">
            <a:avLst/>
          </a:prstGeom>
          <a:scene3d>
            <a:camera prst="orthographicFront">
              <a:rot lat="0" lon="0" rev="270000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1250133" y="1178703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142844" y="1214422"/>
            <a:ext cx="357190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22" idx="5"/>
          </p:cNvCxnSpPr>
          <p:nvPr/>
        </p:nvCxnSpPr>
        <p:spPr>
          <a:xfrm rot="10800000" flipV="1">
            <a:off x="1209086" y="1501761"/>
            <a:ext cx="362519" cy="6452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892943" y="1821645"/>
            <a:ext cx="500066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Улыбающееся лицо 21"/>
          <p:cNvSpPr/>
          <p:nvPr/>
        </p:nvSpPr>
        <p:spPr>
          <a:xfrm>
            <a:off x="428596" y="785794"/>
            <a:ext cx="914400" cy="914400"/>
          </a:xfrm>
          <a:prstGeom prst="smileyFac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>
            <a:off x="392877" y="1893083"/>
            <a:ext cx="571504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Овал 38"/>
          <p:cNvSpPr/>
          <p:nvPr/>
        </p:nvSpPr>
        <p:spPr>
          <a:xfrm>
            <a:off x="214282" y="2143116"/>
            <a:ext cx="500066" cy="28575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214414" y="2143116"/>
            <a:ext cx="500066" cy="2857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10800000">
            <a:off x="214282" y="1500174"/>
            <a:ext cx="36252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0" name="Капля 49"/>
          <p:cNvSpPr/>
          <p:nvPr/>
        </p:nvSpPr>
        <p:spPr>
          <a:xfrm>
            <a:off x="428596" y="3357562"/>
            <a:ext cx="914400" cy="914400"/>
          </a:xfrm>
          <a:prstGeom prst="teardrop">
            <a:avLst/>
          </a:prstGeom>
          <a:scene3d>
            <a:camera prst="orthographicFront">
              <a:rot lat="0" lon="0" rev="270000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Улыбающееся лицо 51"/>
          <p:cNvSpPr/>
          <p:nvPr/>
        </p:nvSpPr>
        <p:spPr>
          <a:xfrm>
            <a:off x="428596" y="3571876"/>
            <a:ext cx="914400" cy="914400"/>
          </a:xfrm>
          <a:prstGeom prst="smileyFac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7" name="Прямая соединительная линия 56"/>
          <p:cNvCxnSpPr>
            <a:stCxn id="52" idx="6"/>
          </p:cNvCxnSpPr>
          <p:nvPr/>
        </p:nvCxnSpPr>
        <p:spPr>
          <a:xfrm>
            <a:off x="1342996" y="4029076"/>
            <a:ext cx="228608" cy="2571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16200000" flipH="1">
            <a:off x="3321835" y="2821777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4986334" y="2814630"/>
            <a:ext cx="228608" cy="2571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93" idx="6"/>
          </p:cNvCxnSpPr>
          <p:nvPr/>
        </p:nvCxnSpPr>
        <p:spPr>
          <a:xfrm>
            <a:off x="6700846" y="2743192"/>
            <a:ext cx="228608" cy="2571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10800000" flipV="1">
            <a:off x="1214414" y="4286256"/>
            <a:ext cx="35719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10800000">
            <a:off x="3214678" y="3143248"/>
            <a:ext cx="42862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10800000" flipV="1">
            <a:off x="4857752" y="3071810"/>
            <a:ext cx="362519" cy="6452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10800000" flipV="1">
            <a:off x="6572264" y="3000372"/>
            <a:ext cx="362519" cy="6452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>
            <a:off x="2143108" y="2857496"/>
            <a:ext cx="357190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5400000">
            <a:off x="142844" y="4071942"/>
            <a:ext cx="357190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3786182" y="2857496"/>
            <a:ext cx="357190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>
            <a:off x="5500694" y="2786058"/>
            <a:ext cx="357190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9" name="Улыбающееся лицо 88"/>
          <p:cNvSpPr/>
          <p:nvPr/>
        </p:nvSpPr>
        <p:spPr>
          <a:xfrm>
            <a:off x="2428860" y="2357430"/>
            <a:ext cx="914400" cy="914400"/>
          </a:xfrm>
          <a:prstGeom prst="smileyFac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Улыбающееся лицо 91"/>
          <p:cNvSpPr/>
          <p:nvPr/>
        </p:nvSpPr>
        <p:spPr>
          <a:xfrm>
            <a:off x="4071934" y="2357430"/>
            <a:ext cx="914400" cy="914400"/>
          </a:xfrm>
          <a:prstGeom prst="smileyFac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Улыбающееся лицо 92"/>
          <p:cNvSpPr/>
          <p:nvPr/>
        </p:nvSpPr>
        <p:spPr>
          <a:xfrm>
            <a:off x="5786446" y="2285992"/>
            <a:ext cx="914400" cy="914400"/>
          </a:xfrm>
          <a:prstGeom prst="smileyFac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6" name="Прямая соединительная линия 95"/>
          <p:cNvCxnSpPr/>
          <p:nvPr/>
        </p:nvCxnSpPr>
        <p:spPr>
          <a:xfrm rot="10800000">
            <a:off x="214282" y="4357694"/>
            <a:ext cx="36252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rot="10800000">
            <a:off x="2214546" y="3143248"/>
            <a:ext cx="36252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rot="10800000">
            <a:off x="3857620" y="3143248"/>
            <a:ext cx="36252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rot="10800000">
            <a:off x="5572132" y="3071810"/>
            <a:ext cx="36252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rot="5400000">
            <a:off x="392877" y="4679165"/>
            <a:ext cx="571504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rot="5400000">
            <a:off x="2393141" y="3464719"/>
            <a:ext cx="571504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rot="5400000">
            <a:off x="4036215" y="3464719"/>
            <a:ext cx="571504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rot="5400000">
            <a:off x="5822165" y="3393281"/>
            <a:ext cx="571504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rot="16200000" flipH="1">
            <a:off x="6250793" y="3321843"/>
            <a:ext cx="571504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rot="16200000" flipH="1">
            <a:off x="4536281" y="3393281"/>
            <a:ext cx="500066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rot="16200000" flipH="1">
            <a:off x="2893207" y="3393281"/>
            <a:ext cx="500066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rot="16200000" flipH="1">
            <a:off x="892943" y="4607727"/>
            <a:ext cx="500066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5" name="Овал 114"/>
          <p:cNvSpPr/>
          <p:nvPr/>
        </p:nvSpPr>
        <p:spPr>
          <a:xfrm>
            <a:off x="214282" y="5000636"/>
            <a:ext cx="500066" cy="28575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Овал 115"/>
          <p:cNvSpPr/>
          <p:nvPr/>
        </p:nvSpPr>
        <p:spPr>
          <a:xfrm>
            <a:off x="1142976" y="5000636"/>
            <a:ext cx="500066" cy="2857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Овал 116"/>
          <p:cNvSpPr/>
          <p:nvPr/>
        </p:nvSpPr>
        <p:spPr>
          <a:xfrm>
            <a:off x="2214546" y="3714752"/>
            <a:ext cx="500066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Овал 117"/>
          <p:cNvSpPr/>
          <p:nvPr/>
        </p:nvSpPr>
        <p:spPr>
          <a:xfrm>
            <a:off x="3143240" y="3714752"/>
            <a:ext cx="500066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Овал 118"/>
          <p:cNvSpPr/>
          <p:nvPr/>
        </p:nvSpPr>
        <p:spPr>
          <a:xfrm>
            <a:off x="6572264" y="3714752"/>
            <a:ext cx="500066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Овал 119"/>
          <p:cNvSpPr/>
          <p:nvPr/>
        </p:nvSpPr>
        <p:spPr>
          <a:xfrm>
            <a:off x="5643570" y="3714752"/>
            <a:ext cx="500066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Овал 120"/>
          <p:cNvSpPr/>
          <p:nvPr/>
        </p:nvSpPr>
        <p:spPr>
          <a:xfrm>
            <a:off x="4786314" y="3714752"/>
            <a:ext cx="500066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Овал 121"/>
          <p:cNvSpPr/>
          <p:nvPr/>
        </p:nvSpPr>
        <p:spPr>
          <a:xfrm>
            <a:off x="3857620" y="3714752"/>
            <a:ext cx="500066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/>
          <p:cNvSpPr/>
          <p:nvPr/>
        </p:nvSpPr>
        <p:spPr>
          <a:xfrm>
            <a:off x="7929586" y="500042"/>
            <a:ext cx="642942" cy="41910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Улыбающееся лицо 125"/>
          <p:cNvSpPr/>
          <p:nvPr/>
        </p:nvSpPr>
        <p:spPr>
          <a:xfrm>
            <a:off x="7786710" y="1000108"/>
            <a:ext cx="914400" cy="914400"/>
          </a:xfrm>
          <a:prstGeom prst="smileyFac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ик 126"/>
          <p:cNvSpPr/>
          <p:nvPr/>
        </p:nvSpPr>
        <p:spPr>
          <a:xfrm>
            <a:off x="7715272" y="928670"/>
            <a:ext cx="1071570" cy="21431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Улыбающееся лицо 127"/>
          <p:cNvSpPr/>
          <p:nvPr/>
        </p:nvSpPr>
        <p:spPr>
          <a:xfrm>
            <a:off x="7715272" y="3500438"/>
            <a:ext cx="914400" cy="914400"/>
          </a:xfrm>
          <a:prstGeom prst="smileyFac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/>
          <p:cNvSpPr/>
          <p:nvPr/>
        </p:nvSpPr>
        <p:spPr>
          <a:xfrm>
            <a:off x="7643834" y="3357562"/>
            <a:ext cx="1071570" cy="21431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ик 129"/>
          <p:cNvSpPr/>
          <p:nvPr/>
        </p:nvSpPr>
        <p:spPr>
          <a:xfrm>
            <a:off x="7858148" y="2928934"/>
            <a:ext cx="642942" cy="41910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1" name="Прямая соединительная линия 130"/>
          <p:cNvCxnSpPr>
            <a:stCxn id="126" idx="6"/>
          </p:cNvCxnSpPr>
          <p:nvPr/>
        </p:nvCxnSpPr>
        <p:spPr>
          <a:xfrm>
            <a:off x="8701110" y="1457308"/>
            <a:ext cx="242902" cy="22860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rot="16200000" flipH="1">
            <a:off x="8608247" y="3893347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 rot="5400000">
            <a:off x="7500958" y="1428736"/>
            <a:ext cx="285752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 rot="10800000" flipV="1">
            <a:off x="7358082" y="3857628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rot="10800000" flipV="1">
            <a:off x="8572528" y="1714488"/>
            <a:ext cx="35719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 rot="10800000" flipV="1">
            <a:off x="8501090" y="4214818"/>
            <a:ext cx="428628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 rot="10800000">
            <a:off x="7500958" y="1714488"/>
            <a:ext cx="433958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 rot="10800000">
            <a:off x="7358082" y="4143380"/>
            <a:ext cx="428628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 rot="16200000" flipH="1">
            <a:off x="8251057" y="2035959"/>
            <a:ext cx="500066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rot="16200000" flipH="1">
            <a:off x="8108181" y="4536289"/>
            <a:ext cx="500066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 rot="5400000">
            <a:off x="7750991" y="2107397"/>
            <a:ext cx="571504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rot="5400000">
            <a:off x="7679553" y="4607727"/>
            <a:ext cx="571504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4" name="Овал 153"/>
          <p:cNvSpPr/>
          <p:nvPr/>
        </p:nvSpPr>
        <p:spPr>
          <a:xfrm>
            <a:off x="7572396" y="2357430"/>
            <a:ext cx="500066" cy="28575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Овал 154"/>
          <p:cNvSpPr/>
          <p:nvPr/>
        </p:nvSpPr>
        <p:spPr>
          <a:xfrm>
            <a:off x="7500958" y="4929198"/>
            <a:ext cx="500066" cy="28575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Овал 155"/>
          <p:cNvSpPr/>
          <p:nvPr/>
        </p:nvSpPr>
        <p:spPr>
          <a:xfrm>
            <a:off x="8501090" y="2357430"/>
            <a:ext cx="500066" cy="2857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Овал 156"/>
          <p:cNvSpPr/>
          <p:nvPr/>
        </p:nvSpPr>
        <p:spPr>
          <a:xfrm>
            <a:off x="8429652" y="4929198"/>
            <a:ext cx="500066" cy="2857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1" name="Рисунок 10" descr="C:\Users\lexa\Pictures\1814948-8407ce37a458988e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857628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C:\Users\lexa\Desktop\кузя\dancingxmastree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42"/>
            <a:ext cx="4323962" cy="5929354"/>
          </a:xfrm>
          <a:prstGeom prst="rect">
            <a:avLst/>
          </a:prstGeom>
          <a:noFill/>
        </p:spPr>
      </p:pic>
      <p:sp>
        <p:nvSpPr>
          <p:cNvPr id="12" name="Овальная выноска 11"/>
          <p:cNvSpPr/>
          <p:nvPr/>
        </p:nvSpPr>
        <p:spPr>
          <a:xfrm>
            <a:off x="4357686" y="428604"/>
            <a:ext cx="2428892" cy="755524"/>
          </a:xfrm>
          <a:prstGeom prst="wedgeEllipseCallout">
            <a:avLst>
              <a:gd name="adj1" fmla="val -81892"/>
              <a:gd name="adj2" fmla="val 21740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АААААААА,УУУУУУ</a:t>
            </a:r>
            <a:endParaRPr lang="ru-RU" sz="2400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6000728" y="1071546"/>
            <a:ext cx="3000428" cy="1112714"/>
          </a:xfrm>
          <a:prstGeom prst="wedgeEllipseCallout">
            <a:avLst>
              <a:gd name="adj1" fmla="val -128511"/>
              <a:gd name="adj2" fmla="val 8356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МММММММ, ЗЗЗЗЗЗЗЗ</a:t>
            </a:r>
            <a:endParaRPr lang="ru-RU" sz="2400" dirty="0"/>
          </a:p>
        </p:txBody>
      </p:sp>
      <p:sp>
        <p:nvSpPr>
          <p:cNvPr id="14" name="Овальная выноска 13"/>
          <p:cNvSpPr/>
          <p:nvPr/>
        </p:nvSpPr>
        <p:spPr>
          <a:xfrm>
            <a:off x="6000760" y="2571744"/>
            <a:ext cx="2571768" cy="1327028"/>
          </a:xfrm>
          <a:prstGeom prst="wedgeEllipseCallout">
            <a:avLst>
              <a:gd name="adj1" fmla="val -144245"/>
              <a:gd name="adj2" fmla="val -3697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КККККККК</a:t>
            </a:r>
          </a:p>
          <a:p>
            <a:pPr algn="ctr"/>
            <a:r>
              <a:rPr lang="ru-RU" sz="2400" dirty="0" smtClean="0"/>
              <a:t>ПППППППП</a:t>
            </a:r>
            <a:endParaRPr lang="ru-RU" sz="2400" dirty="0"/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285720" y="5214950"/>
            <a:ext cx="3857652" cy="1390462"/>
          </a:xfrm>
          <a:prstGeom prst="horizontalScrol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В лес у родилась Ёлочка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20" name="в лесу родилась елоч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50095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-214338"/>
            <a:ext cx="9144000" cy="70723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2071670" y="928670"/>
            <a:ext cx="714380" cy="5715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-32" y="1000108"/>
            <a:ext cx="785818" cy="500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Улыбающееся лицо 10"/>
          <p:cNvSpPr/>
          <p:nvPr/>
        </p:nvSpPr>
        <p:spPr>
          <a:xfrm>
            <a:off x="571472" y="285728"/>
            <a:ext cx="1643074" cy="1485904"/>
          </a:xfrm>
          <a:prstGeom prst="smileyFac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1928794" y="1571612"/>
            <a:ext cx="785818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142844" y="1643050"/>
            <a:ext cx="71438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714612" y="214291"/>
            <a:ext cx="500066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гласные тянутся в песенке звонкой,</a:t>
            </a:r>
          </a:p>
          <a:p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Могут  заплакать  и закричать.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тёмном лесу звать и аукать.</a:t>
            </a:r>
          </a:p>
          <a:p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 в колыбельке алёнку баюкать.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 не желают свистеть и ворчать!!!!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1393009" y="1964521"/>
            <a:ext cx="1143008" cy="6429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321439" y="2178835"/>
            <a:ext cx="1285884" cy="500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142844" y="2857496"/>
            <a:ext cx="785818" cy="42862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071670" y="2857496"/>
            <a:ext cx="785818" cy="42862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14283" y="4000504"/>
            <a:ext cx="5286412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согласные согласны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Шелестеть, шептать, скрипеть, 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 не хочется им петь!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С-С-С-С – змеиный слышен свист.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Ш-ш-ш-ш-ш – шуршит опавший лист.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Р-р-р-р-р – моторы тарахтят.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Ж-ж-ж-ж-ж – шмели с саду жужжат.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Капля 31"/>
          <p:cNvSpPr/>
          <p:nvPr/>
        </p:nvSpPr>
        <p:spPr>
          <a:xfrm>
            <a:off x="5429256" y="2571744"/>
            <a:ext cx="914400" cy="914400"/>
          </a:xfrm>
          <a:prstGeom prst="teardrop">
            <a:avLst/>
          </a:prstGeom>
          <a:scene3d>
            <a:camera prst="orthographicFront">
              <a:rot lat="0" lon="0" rev="270000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500958" y="2428868"/>
            <a:ext cx="642942" cy="41910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Улыбающееся лицо 34"/>
          <p:cNvSpPr/>
          <p:nvPr/>
        </p:nvSpPr>
        <p:spPr>
          <a:xfrm>
            <a:off x="7358082" y="2928934"/>
            <a:ext cx="914400" cy="914400"/>
          </a:xfrm>
          <a:prstGeom prst="smileyFac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Улыбающееся лицо 35"/>
          <p:cNvSpPr/>
          <p:nvPr/>
        </p:nvSpPr>
        <p:spPr>
          <a:xfrm>
            <a:off x="5429256" y="2857496"/>
            <a:ext cx="914400" cy="914400"/>
          </a:xfrm>
          <a:prstGeom prst="smileyFac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7286644" y="2857496"/>
            <a:ext cx="1071570" cy="21431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16200000" flipH="1">
            <a:off x="8286776" y="3357562"/>
            <a:ext cx="285752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357950" y="3286124"/>
            <a:ext cx="285752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5107785" y="3250405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7072330" y="3429000"/>
            <a:ext cx="357190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0800000" flipV="1">
            <a:off x="8072462" y="3643314"/>
            <a:ext cx="500066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 flipV="1">
            <a:off x="6143636" y="3500438"/>
            <a:ext cx="500066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10800000">
            <a:off x="7143768" y="3714752"/>
            <a:ext cx="36252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10800000">
            <a:off x="5143504" y="3571876"/>
            <a:ext cx="362520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16200000" flipH="1">
            <a:off x="7750991" y="4036223"/>
            <a:ext cx="857256" cy="500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16200000" flipH="1">
            <a:off x="5715008" y="4000504"/>
            <a:ext cx="785818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7148530" y="4210056"/>
            <a:ext cx="928694" cy="2238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>
            <a:off x="5214942" y="4000504"/>
            <a:ext cx="785818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0" name="Овал 69"/>
          <p:cNvSpPr/>
          <p:nvPr/>
        </p:nvSpPr>
        <p:spPr>
          <a:xfrm>
            <a:off x="6143636" y="4500570"/>
            <a:ext cx="500066" cy="2857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7072330" y="4572008"/>
            <a:ext cx="500066" cy="28575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8215338" y="4572008"/>
            <a:ext cx="500066" cy="2857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5072066" y="4500570"/>
            <a:ext cx="500066" cy="28575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C:\Users\lexa\Desktop\кузя 11 (1)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29132"/>
            <a:ext cx="1928826" cy="2286016"/>
          </a:xfrm>
          <a:prstGeom prst="rect">
            <a:avLst/>
          </a:prstGeom>
          <a:noFill/>
        </p:spPr>
      </p:pic>
      <p:pic>
        <p:nvPicPr>
          <p:cNvPr id="2050" name="Picture 2" descr="C:\Users\lexa\Pictures\dancingxmastree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214290"/>
            <a:ext cx="4981212" cy="5925363"/>
          </a:xfrm>
          <a:prstGeom prst="rect">
            <a:avLst/>
          </a:prstGeom>
          <a:noFill/>
        </p:spPr>
      </p:pic>
      <p:sp>
        <p:nvSpPr>
          <p:cNvPr id="10" name="Равнобедренный треугольник 9"/>
          <p:cNvSpPr/>
          <p:nvPr/>
        </p:nvSpPr>
        <p:spPr>
          <a:xfrm>
            <a:off x="4143340" y="4214818"/>
            <a:ext cx="5000660" cy="1857388"/>
          </a:xfrm>
          <a:prstGeom prst="triangle">
            <a:avLst>
              <a:gd name="adj" fmla="val 60826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Открой конверт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>
            <a:off x="1000100" y="1857364"/>
            <a:ext cx="3286148" cy="2184284"/>
          </a:xfrm>
          <a:prstGeom prst="wedgeEllipseCallout">
            <a:avLst>
              <a:gd name="adj1" fmla="val -36333"/>
              <a:gd name="adj2" fmla="val 103725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нам делать?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нам быть?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же звуки помирить?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9" y="357167"/>
            <a:ext cx="27146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_с_л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</a:t>
            </a:r>
          </a:p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Л_с_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П_р_д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C:\Users\lexa\Pictures\1814948-8407ce37a458988e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3500438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04822" y="2967334"/>
            <a:ext cx="51343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05792" y="285729"/>
            <a:ext cx="266647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_гл_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З_рн_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В_т_р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4822" y="3571875"/>
            <a:ext cx="292436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К_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кл_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_р_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К_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зл_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357166"/>
            <a:ext cx="20002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 Ё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1214422"/>
            <a:ext cx="3143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И  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2000240"/>
            <a:ext cx="25003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А  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71934" y="285728"/>
            <a:ext cx="2286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   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29058" y="1071546"/>
            <a:ext cx="27146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Е     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10550" y="1928802"/>
            <a:ext cx="16902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Е  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71736" y="3571876"/>
            <a:ext cx="21431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      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14547" y="4357693"/>
            <a:ext cx="26432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А  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43043" y="5214950"/>
            <a:ext cx="34290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   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C:\Users\lexa\Pictures\1814948-8407ce37a458988e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3357562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428605"/>
            <a:ext cx="835824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57166"/>
            <a:ext cx="27860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1" y="285728"/>
            <a:ext cx="15001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357166"/>
            <a:ext cx="33575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57165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Пл_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п_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р_чк_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с_р_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г_сь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</a:p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П_т_шк_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ск_з_л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Н_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тр_сь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357166"/>
            <a:ext cx="33575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      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357166"/>
            <a:ext cx="20717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     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357166"/>
            <a:ext cx="2286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Е  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00892" y="357166"/>
            <a:ext cx="17859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85918" y="1214422"/>
            <a:ext cx="32147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Е  У      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2066" y="1214422"/>
            <a:ext cx="20717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 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2000240"/>
            <a:ext cx="1714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Е  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9125" y="2000240"/>
            <a:ext cx="13573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9" name="Picture 5" descr="C:\Users\lexa\Pictures\canard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43" y="3143248"/>
            <a:ext cx="3343298" cy="2786082"/>
          </a:xfrm>
          <a:prstGeom prst="rect">
            <a:avLst/>
          </a:prstGeom>
          <a:noFill/>
        </p:spPr>
      </p:pic>
      <p:pic>
        <p:nvPicPr>
          <p:cNvPr id="19" name="Picture 3" descr="C:\Users\lexa\Pictures\754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643314"/>
            <a:ext cx="2928958" cy="300405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3250" name="Picture 2" descr="C:\Users\lexa\Pictures\17-30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03474" y="1714488"/>
            <a:ext cx="5740526" cy="5143512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0" y="571480"/>
            <a:ext cx="3571868" cy="2714644"/>
          </a:xfrm>
          <a:prstGeom prst="wedgeEllipseCallout">
            <a:avLst>
              <a:gd name="adj1" fmla="val 70221"/>
              <a:gd name="adj2" fmla="val 4894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УРА! Я нашёл кусочек голоса Тотошки!!!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вы, ребята увидели?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 rot="265734">
            <a:off x="-4978" y="489302"/>
            <a:ext cx="3753860" cy="2866966"/>
          </a:xfrm>
          <a:prstGeom prst="wedgeEllipseCallout">
            <a:avLst>
              <a:gd name="adj1" fmla="val 67558"/>
              <a:gd name="adj2" fmla="val 4049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357298"/>
            <a:ext cx="311148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КУ!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2227" name="Picture 3" descr="C:\Users\lexa\AppData\Local\Microsoft\Windows\Temporary Internet Files\Content.IE5\8Q9PY6U8\2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14554"/>
            <a:ext cx="3748582" cy="3203576"/>
          </a:xfrm>
          <a:prstGeom prst="rect">
            <a:avLst/>
          </a:prstGeom>
          <a:noFill/>
        </p:spPr>
      </p:pic>
      <p:pic>
        <p:nvPicPr>
          <p:cNvPr id="12" name="Picture 3" descr="C:\Users\lexa\Pictures\6543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0"/>
            <a:ext cx="5590385" cy="685800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 rot="1812801">
            <a:off x="4035723" y="3847506"/>
            <a:ext cx="3429024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ПЕРВРАТИ МОРЕ В РЕКУ</a:t>
            </a:r>
            <a:endParaRPr lang="ru-RU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357298"/>
            <a:ext cx="1143000" cy="1333500"/>
          </a:xfrm>
          <a:prstGeom prst="rect">
            <a:avLst/>
          </a:prstGeom>
          <a:noFill/>
        </p:spPr>
      </p:pic>
      <p:pic>
        <p:nvPicPr>
          <p:cNvPr id="11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428736"/>
            <a:ext cx="1143000" cy="1333500"/>
          </a:xfrm>
          <a:prstGeom prst="rect">
            <a:avLst/>
          </a:prstGeom>
          <a:noFill/>
        </p:spPr>
      </p:pic>
      <p:pic>
        <p:nvPicPr>
          <p:cNvPr id="12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428736"/>
            <a:ext cx="1143000" cy="1333500"/>
          </a:xfrm>
          <a:prstGeom prst="rect">
            <a:avLst/>
          </a:prstGeom>
          <a:noFill/>
        </p:spPr>
      </p:pic>
      <p:pic>
        <p:nvPicPr>
          <p:cNvPr id="1026" name="Picture 2" descr="C:\Users\lexa\Pictures\60020790_1275927896_sea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pic>
        <p:nvPicPr>
          <p:cNvPr id="16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571612"/>
            <a:ext cx="1143000" cy="1333500"/>
          </a:xfrm>
          <a:prstGeom prst="rect">
            <a:avLst/>
          </a:prstGeom>
          <a:noFill/>
        </p:spPr>
      </p:pic>
      <p:pic>
        <p:nvPicPr>
          <p:cNvPr id="17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0"/>
            <a:ext cx="1143000" cy="1333500"/>
          </a:xfrm>
          <a:prstGeom prst="rect">
            <a:avLst/>
          </a:prstGeom>
          <a:noFill/>
        </p:spPr>
      </p:pic>
      <p:pic>
        <p:nvPicPr>
          <p:cNvPr id="18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357298"/>
            <a:ext cx="1143000" cy="1333500"/>
          </a:xfrm>
          <a:prstGeom prst="rect">
            <a:avLst/>
          </a:prstGeom>
          <a:noFill/>
        </p:spPr>
      </p:pic>
      <p:pic>
        <p:nvPicPr>
          <p:cNvPr id="19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85728"/>
            <a:ext cx="1143000" cy="1333500"/>
          </a:xfrm>
          <a:prstGeom prst="rect">
            <a:avLst/>
          </a:prstGeom>
          <a:noFill/>
        </p:spPr>
      </p:pic>
      <p:pic>
        <p:nvPicPr>
          <p:cNvPr id="20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0"/>
            <a:ext cx="1143000" cy="1333500"/>
          </a:xfrm>
          <a:prstGeom prst="rect">
            <a:avLst/>
          </a:prstGeom>
          <a:noFill/>
        </p:spPr>
      </p:pic>
      <p:pic>
        <p:nvPicPr>
          <p:cNvPr id="21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0" y="1214422"/>
            <a:ext cx="1143000" cy="1333500"/>
          </a:xfrm>
          <a:prstGeom prst="rect">
            <a:avLst/>
          </a:prstGeom>
          <a:noFill/>
        </p:spPr>
      </p:pic>
      <p:pic>
        <p:nvPicPr>
          <p:cNvPr id="22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0"/>
            <a:ext cx="1143000" cy="1333500"/>
          </a:xfrm>
          <a:prstGeom prst="rect">
            <a:avLst/>
          </a:prstGeom>
          <a:noFill/>
        </p:spPr>
      </p:pic>
      <p:pic>
        <p:nvPicPr>
          <p:cNvPr id="23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28604"/>
            <a:ext cx="1143000" cy="1333500"/>
          </a:xfrm>
          <a:prstGeom prst="rect">
            <a:avLst/>
          </a:prstGeom>
          <a:noFill/>
        </p:spPr>
      </p:pic>
      <p:pic>
        <p:nvPicPr>
          <p:cNvPr id="24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642918"/>
            <a:ext cx="1143000" cy="1333500"/>
          </a:xfrm>
          <a:prstGeom prst="rect">
            <a:avLst/>
          </a:prstGeom>
          <a:noFill/>
        </p:spPr>
      </p:pic>
      <p:pic>
        <p:nvPicPr>
          <p:cNvPr id="26" name="Рисунок 25" descr="C:\Users\lexa\Desktop\кузя 11 (1)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1984"/>
            <a:ext cx="1928826" cy="2286016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3071802" y="4643446"/>
            <a:ext cx="37862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оре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57554" y="1714488"/>
            <a:ext cx="500066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4929190" y="2143116"/>
            <a:ext cx="785818" cy="500066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</a:t>
            </a:r>
            <a:endParaRPr lang="ru-RU" sz="3200" b="1" dirty="0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5769429" y="1017802"/>
            <a:ext cx="785818" cy="553810"/>
          </a:xfrm>
          <a:prstGeom prst="triangle">
            <a:avLst>
              <a:gd name="adj" fmla="val 5207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6429388" y="1928802"/>
            <a:ext cx="785818" cy="571504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</a:t>
            </a:r>
            <a:endParaRPr lang="ru-RU" sz="3200" dirty="0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7286644" y="571480"/>
            <a:ext cx="785818" cy="571504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З</a:t>
            </a:r>
            <a:endParaRPr lang="ru-RU" sz="3200" b="1" dirty="0"/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7858148" y="1785926"/>
            <a:ext cx="785818" cy="642942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3786182" y="1214422"/>
            <a:ext cx="785818" cy="500066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35" name="Равнобедренный треугольник 34"/>
          <p:cNvSpPr/>
          <p:nvPr/>
        </p:nvSpPr>
        <p:spPr>
          <a:xfrm>
            <a:off x="2643174" y="857232"/>
            <a:ext cx="785818" cy="571504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</a:t>
            </a:r>
            <a:endParaRPr lang="ru-RU" sz="3200" b="1" dirty="0"/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1142976" y="500042"/>
            <a:ext cx="785818" cy="500066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4857752" y="500042"/>
            <a:ext cx="785818" cy="571504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Е</a:t>
            </a:r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571868" y="4643446"/>
            <a:ext cx="28575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Горе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286116" y="4714884"/>
            <a:ext cx="357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Гора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28992" y="4714884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Пора 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214678" y="4714884"/>
            <a:ext cx="39290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Поза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714744" y="4714884"/>
            <a:ext cx="28575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Лоза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071802" y="4572008"/>
            <a:ext cx="364333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Луза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14678" y="4500570"/>
            <a:ext cx="335758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Лука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71604" y="4643446"/>
            <a:ext cx="721523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ука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071802" y="4500570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ЕКА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2" name="Pribo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-0.12135 0.3926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000"/>
                            </p:stCondLst>
                            <p:childTnLst>
                              <p:par>
                                <p:cTn id="12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-0.03993 0.55278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9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4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0.11285 0.58541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2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7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5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3000"/>
                            </p:stCondLst>
                            <p:childTnLst>
                              <p:par>
                                <p:cTn id="162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-0.23733 0.6375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65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8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0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-0.43368 0.47638 " pathEditMode="relative" rAng="0" ptsTypes="AA">
                                      <p:cBhvr>
                                        <p:cTn id="18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2000"/>
                            </p:stCondLst>
                            <p:childTnLst>
                              <p:par>
                                <p:cTn id="183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8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4000"/>
                            </p:stCondLst>
                            <p:childTnLst>
                              <p:par>
                                <p:cTn id="1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9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6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7000"/>
                            </p:stCondLst>
                            <p:childTnLst>
                              <p:par>
                                <p:cTn id="198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36354 0.64282 " pathEditMode="relative" rAng="0" ptsTypes="AA">
                                      <p:cBhvr>
                                        <p:cTn id="19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9000"/>
                            </p:stCondLst>
                            <p:childTnLst>
                              <p:par>
                                <p:cTn id="201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0000"/>
                            </p:stCondLst>
                            <p:childTnLst>
                              <p:par>
                                <p:cTn id="20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41000"/>
                            </p:stCondLst>
                            <p:childTnLst>
                              <p:par>
                                <p:cTn id="2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42000"/>
                            </p:stCondLst>
                            <p:childTnLst>
                              <p:par>
                                <p:cTn id="21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4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44000"/>
                            </p:stCondLst>
                            <p:childTnLst>
                              <p:par>
                                <p:cTn id="216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0.00301 L 0.11389 0.51759 " pathEditMode="relative" rAng="0" ptsTypes="AA">
                                      <p:cBhvr>
                                        <p:cTn id="2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46000"/>
                            </p:stCondLst>
                            <p:childTnLst>
                              <p:par>
                                <p:cTn id="219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7000"/>
                            </p:stCondLst>
                            <p:childTnLst>
                              <p:par>
                                <p:cTn id="22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8000"/>
                            </p:stCondLst>
                            <p:childTnLst>
                              <p:par>
                                <p:cTn id="2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49000"/>
                            </p:stCondLst>
                            <p:childTnLst>
                              <p:par>
                                <p:cTn id="23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2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1000"/>
                            </p:stCondLst>
                            <p:childTnLst>
                              <p:par>
                                <p:cTn id="234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28542 0.42916 " pathEditMode="relative" rAng="0" ptsTypes="AA">
                                      <p:cBhvr>
                                        <p:cTn id="2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53000"/>
                            </p:stCondLst>
                            <p:childTnLst>
                              <p:par>
                                <p:cTn id="237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4000"/>
                            </p:stCondLst>
                            <p:childTnLst>
                              <p:par>
                                <p:cTn id="24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5000"/>
                            </p:stCondLst>
                            <p:childTnLst>
                              <p:par>
                                <p:cTn id="2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6000"/>
                            </p:stCondLst>
                            <p:childTnLst>
                              <p:par>
                                <p:cTn id="24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0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2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02691 0.60602 " pathEditMode="relative" rAng="0" ptsTypes="AA">
                                      <p:cBhvr>
                                        <p:cTn id="25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9000"/>
                            </p:stCondLst>
                            <p:childTnLst>
                              <p:par>
                                <p:cTn id="255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5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8" dur="30433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27" grpId="0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build="allAtOnce"/>
      <p:bldP spid="39" grpId="0" build="allAtOnce"/>
      <p:bldP spid="40" grpId="0" build="allAtOnce"/>
      <p:bldP spid="41" grpId="0"/>
      <p:bldP spid="41" grpId="1"/>
      <p:bldP spid="42" grpId="0"/>
      <p:bldP spid="42" grpId="1"/>
      <p:bldP spid="44" grpId="0"/>
      <p:bldP spid="44" grpId="1"/>
      <p:bldP spid="45" grpId="0"/>
      <p:bldP spid="45" grpId="1"/>
      <p:bldP spid="46" grpId="0"/>
      <p:bldP spid="46" grpId="1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lexa\Desktop\кузя3 (1)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" name="Овальная выноска 4"/>
          <p:cNvSpPr/>
          <p:nvPr/>
        </p:nvSpPr>
        <p:spPr>
          <a:xfrm>
            <a:off x="3071802" y="1071546"/>
            <a:ext cx="2428892" cy="2500330"/>
          </a:xfrm>
          <a:prstGeom prst="wedgeEllipseCallout">
            <a:avLst>
              <a:gd name="adj1" fmla="val -52767"/>
              <a:gd name="adj2" fmla="val 6662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</a:rPr>
              <a:t>Как же </a:t>
            </a:r>
            <a:r>
              <a:rPr lang="ru-RU" dirty="0" smtClean="0">
                <a:latin typeface="Arial Black" pitchFamily="34" charset="0"/>
              </a:rPr>
              <a:t>так, Тотошка?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>
                <a:latin typeface="Arial Black" pitchFamily="34" charset="0"/>
              </a:rPr>
              <a:t>Где твой голос </a:t>
            </a:r>
            <a:r>
              <a:rPr lang="ru-RU" dirty="0" smtClean="0">
                <a:latin typeface="Arial Black" pitchFamily="34" charset="0"/>
              </a:rPr>
              <a:t>потерялся? 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C:\Users\lexa\Pictures\1814948-8407ce37a458988e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000504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lexa\Pictures\18945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5"/>
          </a:xfrm>
          <a:prstGeom prst="rect">
            <a:avLst/>
          </a:prstGeom>
          <a:noFill/>
        </p:spPr>
      </p:pic>
      <p:pic>
        <p:nvPicPr>
          <p:cNvPr id="8" name="Рисунок 7" descr="C:\Users\lexa\Pictures\1814948-8407ce37a458988e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285860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14282" y="214290"/>
            <a:ext cx="2843226" cy="2071702"/>
          </a:xfrm>
          <a:prstGeom prst="wedgeEllipseCallout">
            <a:avLst>
              <a:gd name="adj1" fmla="val 78997"/>
              <a:gd name="adj2" fmla="val 7183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14348" y="500042"/>
            <a:ext cx="20717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Ура!! Нашел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!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" y="214290"/>
            <a:ext cx="328611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</a:t>
            </a:r>
          </a:p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 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34" y="285728"/>
            <a:ext cx="22860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же ещё осталось?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lexa\Pictures\1814948-8407ce37a458988e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000504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857488" y="2571744"/>
            <a:ext cx="321471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1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Picture 3" descr="C:\Users\lexa\Pictures\18945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"/>
            <a:ext cx="9144000" cy="6858005"/>
          </a:xfrm>
          <a:prstGeom prst="rect">
            <a:avLst/>
          </a:prstGeom>
          <a:noFill/>
        </p:spPr>
      </p:pic>
      <p:pic>
        <p:nvPicPr>
          <p:cNvPr id="1028" name="Picture 4" descr="C:\Users\lexa\AppData\Local\Microsoft\Windows\Temporary Internet Files\Content.IE5\VM70OAX6\e1cb50473dect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8FFFD"/>
              </a:clrFrom>
              <a:clrTo>
                <a:srgbClr val="F8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71612"/>
            <a:ext cx="1643042" cy="2519946"/>
          </a:xfrm>
          <a:prstGeom prst="rect">
            <a:avLst/>
          </a:prstGeom>
          <a:noFill/>
        </p:spPr>
      </p:pic>
      <p:sp>
        <p:nvSpPr>
          <p:cNvPr id="20" name="Равнобедренный треугольник 19"/>
          <p:cNvSpPr/>
          <p:nvPr/>
        </p:nvSpPr>
        <p:spPr>
          <a:xfrm rot="931549">
            <a:off x="439518" y="4321524"/>
            <a:ext cx="2529505" cy="960210"/>
          </a:xfrm>
          <a:prstGeom prst="triangle">
            <a:avLst>
              <a:gd name="adj" fmla="val 100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Открой конверт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2" name="Овальная выноска 21"/>
          <p:cNvSpPr/>
          <p:nvPr/>
        </p:nvSpPr>
        <p:spPr>
          <a:xfrm>
            <a:off x="1857356" y="0"/>
            <a:ext cx="4643470" cy="1969946"/>
          </a:xfrm>
          <a:prstGeom prst="wedgeEllipseCallout">
            <a:avLst>
              <a:gd name="adj1" fmla="val -64936"/>
              <a:gd name="adj2" fmla="val 9505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же перебраться? Кто мне поможет?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lexa\Pictures\05e97ee3b4c6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1116">
            <a:off x="1110675" y="2677804"/>
            <a:ext cx="1016886" cy="1016886"/>
          </a:xfrm>
          <a:prstGeom prst="rect">
            <a:avLst/>
          </a:prstGeom>
          <a:noFill/>
        </p:spPr>
      </p:pic>
      <p:pic>
        <p:nvPicPr>
          <p:cNvPr id="2" name="Picture 2" descr="C:\Users\lexa\Pictures\angelfish90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4000504"/>
            <a:ext cx="1114425" cy="14097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lexa\Desktop\кузя 11 (1)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1984"/>
            <a:ext cx="1928826" cy="2286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04822" y="500042"/>
            <a:ext cx="13833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ХОР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4822" y="1357298"/>
            <a:ext cx="14623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4822" y="2357430"/>
            <a:ext cx="1728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Угол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500042"/>
            <a:ext cx="18573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шест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1357298"/>
            <a:ext cx="2286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810" y="2285992"/>
            <a:ext cx="3143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2643174" y="3929066"/>
            <a:ext cx="4429156" cy="1571636"/>
          </a:xfrm>
          <a:prstGeom prst="wedgeEllipseCallout">
            <a:avLst>
              <a:gd name="adj1" fmla="val -80645"/>
              <a:gd name="adj2" fmla="val 6177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с этими словами нужно сделать?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214290"/>
            <a:ext cx="1143000" cy="13335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 rot="1530010">
            <a:off x="7511601" y="512101"/>
            <a:ext cx="9286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7286644" y="857232"/>
            <a:ext cx="1000132" cy="928694"/>
          </a:xfrm>
          <a:prstGeom prst="triangle">
            <a:avLst>
              <a:gd name="adj" fmla="val 62623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8926" y="4857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Овальная выноска 18"/>
          <p:cNvSpPr/>
          <p:nvPr/>
        </p:nvSpPr>
        <p:spPr>
          <a:xfrm>
            <a:off x="2643174" y="3929066"/>
            <a:ext cx="4429156" cy="1571636"/>
          </a:xfrm>
          <a:prstGeom prst="wedgeEllipseCallout">
            <a:avLst>
              <a:gd name="adj1" fmla="val -80645"/>
              <a:gd name="adj2" fmla="val 6177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Попробуем!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71802" y="500042"/>
            <a:ext cx="7858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1357298"/>
            <a:ext cx="9286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28992" y="2357430"/>
            <a:ext cx="7858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57950" y="500042"/>
            <a:ext cx="9286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57950" y="1357298"/>
            <a:ext cx="6429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072198" y="2285992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 animBg="1"/>
      <p:bldP spid="11" grpId="1" animBg="1"/>
      <p:bldP spid="16" grpId="0" animBg="1"/>
      <p:bldP spid="19" grpId="0" animBg="1"/>
      <p:bldP spid="19" grpId="1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 descr="C:\Users\lexa\Pictures\1894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5"/>
          </a:xfrm>
          <a:prstGeom prst="rect">
            <a:avLst/>
          </a:prstGeom>
          <a:noFill/>
        </p:spPr>
      </p:pic>
      <p:pic>
        <p:nvPicPr>
          <p:cNvPr id="5" name="Picture 4" descr="C:\Users\lexa\AppData\Local\Microsoft\Windows\Temporary Internet Files\Content.IE5\VM70OAX6\e1cb50473dec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571612"/>
            <a:ext cx="1643042" cy="251994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1857356" y="0"/>
            <a:ext cx="4643470" cy="1969946"/>
          </a:xfrm>
          <a:prstGeom prst="wedgeEllipseCallout">
            <a:avLst>
              <a:gd name="adj1" fmla="val -56145"/>
              <a:gd name="adj2" fmla="val 9256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Река большая, где же мель?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exa\Pictures\05e97ee3b4c6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1116">
            <a:off x="1251809" y="2680578"/>
            <a:ext cx="958382" cy="9583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32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071546"/>
            <a:ext cx="621510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ХОР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ШЕСТ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МОЛ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УГОЛ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МЕЛ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2" descr="C:\Users\lexa\Pictures\dov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214290"/>
            <a:ext cx="1143000" cy="1333500"/>
          </a:xfrm>
          <a:prstGeom prst="rect">
            <a:avLst/>
          </a:prstGeom>
          <a:noFill/>
        </p:spPr>
      </p:pic>
      <p:pic>
        <p:nvPicPr>
          <p:cNvPr id="9" name="Рисунок 8" descr="C:\Users\lexa\Pictures\1814948-8407ce37a458988e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286124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00035" y="1071546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7" y="1928802"/>
            <a:ext cx="27146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МЕЛ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2714620"/>
            <a:ext cx="22145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14744" y="1071546"/>
            <a:ext cx="33575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УГОЛ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71934" y="1928802"/>
            <a:ext cx="27860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ХОР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43372" y="2714620"/>
            <a:ext cx="2286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ШЕСТ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" name="Picture 3" descr="C:\Users\lexa\Pictures\1894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5"/>
          </a:xfrm>
          <a:prstGeom prst="rect">
            <a:avLst/>
          </a:prstGeom>
          <a:noFill/>
        </p:spPr>
      </p:pic>
      <p:pic>
        <p:nvPicPr>
          <p:cNvPr id="9" name="Picture 4" descr="C:\Users\lexa\AppData\Local\Microsoft\Windows\Temporary Internet Files\Content.IE5\VM70OAX6\e1cb50473dec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571612"/>
            <a:ext cx="1643042" cy="251994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2845" y="5000636"/>
            <a:ext cx="157163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Конь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5" y="4500570"/>
            <a:ext cx="192882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Мель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43175" y="4214818"/>
            <a:ext cx="19288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Моль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9058" y="3929066"/>
            <a:ext cx="20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Уголь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43504" y="3714752"/>
            <a:ext cx="24288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Хорь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86578" y="3357562"/>
            <a:ext cx="20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Шесть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" name="Picture 2" descr="C:\Users\lexa\Pictures\05e97ee3b4c6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1116">
            <a:off x="1251809" y="2680578"/>
            <a:ext cx="958382" cy="9583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xa\Pictures\mai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67813" cy="6875860"/>
          </a:xfrm>
          <a:prstGeom prst="rect">
            <a:avLst/>
          </a:prstGeom>
          <a:noFill/>
        </p:spPr>
      </p:pic>
      <p:pic>
        <p:nvPicPr>
          <p:cNvPr id="8" name="Рисунок 7" descr="C:\Users\lexa\Desktop\кузя 11 (1)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1984"/>
            <a:ext cx="1928826" cy="2286016"/>
          </a:xfrm>
          <a:prstGeom prst="rect">
            <a:avLst/>
          </a:prstGeom>
          <a:noFill/>
        </p:spPr>
      </p:pic>
      <p:sp>
        <p:nvSpPr>
          <p:cNvPr id="9" name="Овальная выноска 8"/>
          <p:cNvSpPr/>
          <p:nvPr/>
        </p:nvSpPr>
        <p:spPr>
          <a:xfrm>
            <a:off x="1785918" y="2500306"/>
            <a:ext cx="3071834" cy="2755788"/>
          </a:xfrm>
          <a:prstGeom prst="wedgeEllipseCallout">
            <a:avLst>
              <a:gd name="adj1" fmla="val -64030"/>
              <a:gd name="adj2" fmla="val 6037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Ау-у-у! Лешик!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Где ты?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1665495" y="2285992"/>
            <a:ext cx="3500462" cy="2976226"/>
          </a:xfrm>
          <a:prstGeom prst="wedgeEllipseCallout">
            <a:avLst>
              <a:gd name="adj1" fmla="val -60139"/>
              <a:gd name="adj2" fmla="val 6274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Где спрятался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Давайте найдем его.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кем он играет?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C:\Users\lexa\Pictures\x_18396ae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57166"/>
            <a:ext cx="3214678" cy="61794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C:\Users\lexa\Desktop\кузя 11 (1)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4571984"/>
            <a:ext cx="1928826" cy="2286016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  <p:sp>
        <p:nvSpPr>
          <p:cNvPr id="7" name="Прямоугольник 6"/>
          <p:cNvSpPr/>
          <p:nvPr/>
        </p:nvSpPr>
        <p:spPr>
          <a:xfrm>
            <a:off x="357158" y="714356"/>
            <a:ext cx="778674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Хлев               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полисадник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Коса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Щель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Заслонка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укротитель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642918"/>
            <a:ext cx="6143668" cy="60521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лев</a:t>
            </a:r>
          </a:p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лиса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дник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оса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Щ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ель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слон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крот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итель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2" name="Picture 2" descr="http://img-fotki.yandex.ru/get/4405/81939623.5c/0_8f089_1331532c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14290"/>
            <a:ext cx="1285884" cy="1320343"/>
          </a:xfrm>
          <a:prstGeom prst="rect">
            <a:avLst/>
          </a:prstGeom>
          <a:noFill/>
        </p:spPr>
      </p:pic>
      <p:pic>
        <p:nvPicPr>
          <p:cNvPr id="15366" name="Picture 6" descr="http://rf.foto.radikal.ru/0709/c9/bf2b9876c919t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071546"/>
            <a:ext cx="1293790" cy="1293790"/>
          </a:xfrm>
          <a:prstGeom prst="rect">
            <a:avLst/>
          </a:prstGeom>
          <a:noFill/>
        </p:spPr>
      </p:pic>
      <p:pic>
        <p:nvPicPr>
          <p:cNvPr id="15368" name="Picture 8" descr="http://img535.imageshack.us/img535/3827/bee1jb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79" y="2382469"/>
            <a:ext cx="868289" cy="1117969"/>
          </a:xfrm>
          <a:prstGeom prst="rect">
            <a:avLst/>
          </a:prstGeom>
          <a:noFill/>
        </p:spPr>
      </p:pic>
      <p:pic>
        <p:nvPicPr>
          <p:cNvPr id="12" name="Picture 2" descr="C:\Users\lexa\Pictures\x_18396ae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428868"/>
            <a:ext cx="785818" cy="1510542"/>
          </a:xfrm>
          <a:prstGeom prst="rect">
            <a:avLst/>
          </a:prstGeom>
          <a:noFill/>
        </p:spPr>
      </p:pic>
      <p:pic>
        <p:nvPicPr>
          <p:cNvPr id="15372" name="Picture 12" descr="http://img-fotki.yandex.ru/get/4410/119528728.a2c/0_9613c_a5b4da89_X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3571876"/>
            <a:ext cx="1293790" cy="1307197"/>
          </a:xfrm>
          <a:prstGeom prst="rect">
            <a:avLst/>
          </a:prstGeom>
          <a:noFill/>
        </p:spPr>
      </p:pic>
      <p:pic>
        <p:nvPicPr>
          <p:cNvPr id="15374" name="Picture 14" descr="http://img0.liveinternet.ru/images/attach/c/2/73/717/73717258_005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4414" y="4572008"/>
            <a:ext cx="1150914" cy="1006722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lexa\Pictures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67813" cy="6875860"/>
          </a:xfrm>
          <a:prstGeom prst="rect">
            <a:avLst/>
          </a:prstGeom>
          <a:noFill/>
        </p:spPr>
      </p:pic>
      <p:pic>
        <p:nvPicPr>
          <p:cNvPr id="5" name="Picture 2" descr="C:\Users\lexa\Pictures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67813" cy="6875860"/>
          </a:xfrm>
          <a:prstGeom prst="rect">
            <a:avLst/>
          </a:prstGeom>
          <a:noFill/>
        </p:spPr>
      </p:pic>
      <p:pic>
        <p:nvPicPr>
          <p:cNvPr id="6" name="Рисунок 5" descr="C:\Users\lexa\Desktop\кузя 11 (1)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1984"/>
            <a:ext cx="1928826" cy="2286016"/>
          </a:xfrm>
          <a:prstGeom prst="rect">
            <a:avLst/>
          </a:prstGeom>
          <a:noFill/>
        </p:spPr>
      </p:pic>
      <p:pic>
        <p:nvPicPr>
          <p:cNvPr id="7" name="Picture 4" descr="C:\Users\lexa\Desktop\кузя 11 (1)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500306"/>
            <a:ext cx="2641600" cy="2844800"/>
          </a:xfrm>
          <a:prstGeom prst="rect">
            <a:avLst/>
          </a:prstGeom>
          <a:noFill/>
        </p:spPr>
      </p:pic>
      <p:pic>
        <p:nvPicPr>
          <p:cNvPr id="3074" name="Picture 2" descr="C:\Users\lexa\Pictures\x_18396ae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57166"/>
            <a:ext cx="3214678" cy="6179426"/>
          </a:xfrm>
          <a:prstGeom prst="rect">
            <a:avLst/>
          </a:prstGeom>
          <a:noFill/>
        </p:spPr>
      </p:pic>
      <p:sp>
        <p:nvSpPr>
          <p:cNvPr id="11" name="Овальная выноска 10"/>
          <p:cNvSpPr/>
          <p:nvPr/>
        </p:nvSpPr>
        <p:spPr>
          <a:xfrm>
            <a:off x="1285852" y="857232"/>
            <a:ext cx="3343292" cy="3327292"/>
          </a:xfrm>
          <a:prstGeom prst="wedgeEllipseCallout">
            <a:avLst>
              <a:gd name="adj1" fmla="val 83192"/>
              <a:gd name="adj2" fmla="val 4814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Кузя!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так рад тебя видеть!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>
            <a:off x="1071538" y="785794"/>
            <a:ext cx="3714776" cy="3429024"/>
          </a:xfrm>
          <a:prstGeom prst="wedgeEllipseCallout">
            <a:avLst>
              <a:gd name="adj1" fmla="val 75860"/>
              <a:gd name="adj2" fmla="val 4750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Чем ты расстроен?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случилось?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C:\Users\lexa\Desktop\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2571744"/>
            <a:ext cx="3060700" cy="3378200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2000232" y="1000108"/>
            <a:ext cx="3786214" cy="2428892"/>
          </a:xfrm>
          <a:prstGeom prst="wedgeEllipseCallout">
            <a:avLst>
              <a:gd name="adj1" fmla="val 71195"/>
              <a:gd name="adj2" fmla="val 67055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Эй, птички –невелички!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Летите сюда, несите слова!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Поиграем!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285728"/>
            <a:ext cx="1143000" cy="1333500"/>
          </a:xfrm>
          <a:prstGeom prst="rect">
            <a:avLst/>
          </a:prstGeom>
          <a:noFill/>
        </p:spPr>
      </p:pic>
      <p:pic>
        <p:nvPicPr>
          <p:cNvPr id="9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28604"/>
            <a:ext cx="1143000" cy="1333500"/>
          </a:xfrm>
          <a:prstGeom prst="rect">
            <a:avLst/>
          </a:prstGeom>
          <a:noFill/>
        </p:spPr>
      </p:pic>
      <p:pic>
        <p:nvPicPr>
          <p:cNvPr id="10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142984"/>
            <a:ext cx="1143000" cy="1333500"/>
          </a:xfrm>
          <a:prstGeom prst="rect">
            <a:avLst/>
          </a:prstGeom>
          <a:noFill/>
        </p:spPr>
      </p:pic>
      <p:sp>
        <p:nvSpPr>
          <p:cNvPr id="11" name="Равнобедренный треугольник 10"/>
          <p:cNvSpPr/>
          <p:nvPr/>
        </p:nvSpPr>
        <p:spPr>
          <a:xfrm>
            <a:off x="214282" y="1857364"/>
            <a:ext cx="2500330" cy="1785950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БОЛЬ</a:t>
            </a:r>
            <a:endParaRPr lang="ru-RU" sz="3200" b="1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2500298" y="1071546"/>
            <a:ext cx="2500330" cy="1785950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ДОМ</a:t>
            </a:r>
            <a:endParaRPr lang="ru-RU" sz="3200" b="1" dirty="0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5929322" y="857232"/>
            <a:ext cx="2500330" cy="1785950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БЫК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proza.ru/pics/2011/05/31/46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ьная выноска 4"/>
          <p:cNvSpPr/>
          <p:nvPr/>
        </p:nvSpPr>
        <p:spPr>
          <a:xfrm>
            <a:off x="6286480" y="214290"/>
            <a:ext cx="2857520" cy="1643074"/>
          </a:xfrm>
          <a:prstGeom prst="wedgeEllipseCallout">
            <a:avLst>
              <a:gd name="adj1" fmla="val -98905"/>
              <a:gd name="adj2" fmla="val 3907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Что, Кузя, грусть - тоску развел? Что нерадостный?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lexa\AppData\Local\Microsoft\Windows\Temporary Internet Files\Content.IE5\8X4B31X5\01c913e4c447t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7984" y="3357562"/>
            <a:ext cx="228601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lexa\Pictures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67813" cy="6875860"/>
          </a:xfrm>
          <a:prstGeom prst="rect">
            <a:avLst/>
          </a:prstGeom>
          <a:noFill/>
        </p:spPr>
      </p:pic>
      <p:pic>
        <p:nvPicPr>
          <p:cNvPr id="5" name="Рисунок 4" descr="C:\Users\lexa\Desktop\кузя 11 (1)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1984"/>
            <a:ext cx="1928826" cy="2286016"/>
          </a:xfrm>
          <a:prstGeom prst="rect">
            <a:avLst/>
          </a:prstGeom>
          <a:noFill/>
        </p:spPr>
      </p:pic>
      <p:pic>
        <p:nvPicPr>
          <p:cNvPr id="5122" name="Picture 2" descr="C:\Users\lexa\Desktop\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4000504"/>
            <a:ext cx="2394763" cy="2643182"/>
          </a:xfrm>
          <a:prstGeom prst="rect">
            <a:avLst/>
          </a:prstGeom>
          <a:noFill/>
        </p:spPr>
      </p:pic>
      <p:sp>
        <p:nvSpPr>
          <p:cNvPr id="10" name="Овальная выноска 9"/>
          <p:cNvSpPr/>
          <p:nvPr/>
        </p:nvSpPr>
        <p:spPr>
          <a:xfrm>
            <a:off x="642910" y="1571612"/>
            <a:ext cx="2714644" cy="2827226"/>
          </a:xfrm>
          <a:prstGeom prst="wedgeEllipseCallout">
            <a:avLst>
              <a:gd name="adj1" fmla="val -18651"/>
              <a:gd name="adj2" fmla="val 8836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День прошел, а голос я так и не нашел.  Что я Тотошке скажу?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3357554" y="857232"/>
            <a:ext cx="2786082" cy="2184284"/>
          </a:xfrm>
          <a:prstGeom prst="wedgeEllipseCallout">
            <a:avLst>
              <a:gd name="adj1" fmla="val -4404"/>
              <a:gd name="adj2" fmla="val 12006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печалься, Кузя.  Что – нибудь придумаем.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3071802" y="642918"/>
            <a:ext cx="3429024" cy="2684350"/>
          </a:xfrm>
          <a:prstGeom prst="wedgeEllipseCallout">
            <a:avLst>
              <a:gd name="adj1" fmla="val -4456"/>
              <a:gd name="adj2" fmla="val 9422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домой вернуться,  сыграем в игру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«Наоборот».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Ты сразу дома окажешься.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lexa\Pictures\x_18396ae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428604"/>
            <a:ext cx="3214678" cy="61794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None/>
            </a:pP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</a:t>
            </a:r>
          </a:p>
        </p:txBody>
      </p:sp>
      <p:pic>
        <p:nvPicPr>
          <p:cNvPr id="4" name="Рисунок 3" descr="C:\Users\lexa\Desktop\кузя 11 (1)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1984"/>
            <a:ext cx="1928826" cy="2286016"/>
          </a:xfrm>
          <a:prstGeom prst="rect">
            <a:avLst/>
          </a:prstGeom>
          <a:noFill/>
        </p:spPr>
      </p:pic>
      <p:pic>
        <p:nvPicPr>
          <p:cNvPr id="7" name="Picture 2" descr="C:\Users\lexa\Desktop\1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000372"/>
            <a:ext cx="2394763" cy="26431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00100" y="1214422"/>
            <a:ext cx="421484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ЛЁН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ЛЕЙ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ЛЮК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4857752" y="285728"/>
            <a:ext cx="3000396" cy="2643206"/>
          </a:xfrm>
          <a:prstGeom prst="wedgeEllipseCallout">
            <a:avLst>
              <a:gd name="adj1" fmla="val 22133"/>
              <a:gd name="adj2" fmla="val 8700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Прочитай наоборот!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3" y="1214422"/>
            <a:ext cx="464347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Лён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– ноль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ЛЕЙ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ель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ЛЮК -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куль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14612" y="2857496"/>
            <a:ext cx="15001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Рисунок 11" descr="C:\Users\lexa\Pictures\1814948-8407ce37a458988e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210050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799999" rev="0"/>
            </a:camera>
            <a:lightRig rig="threePt" dir="t"/>
          </a:scene3d>
        </p:spPr>
      </p:pic>
      <p:sp>
        <p:nvSpPr>
          <p:cNvPr id="13" name="Овальная выноска 12"/>
          <p:cNvSpPr/>
          <p:nvPr/>
        </p:nvSpPr>
        <p:spPr>
          <a:xfrm>
            <a:off x="4857752" y="285728"/>
            <a:ext cx="3000396" cy="2643206"/>
          </a:xfrm>
          <a:prstGeom prst="wedgeEllipseCallout">
            <a:avLst>
              <a:gd name="adj1" fmla="val 22133"/>
              <a:gd name="adj2" fmla="val 8700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Ура! Нашел!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9" grpId="0" animBg="1"/>
      <p:bldP spid="9" grpId="1" animBg="1"/>
      <p:bldP spid="11" grpId="0"/>
      <p:bldP spid="13" grpId="0" animBg="1"/>
      <p:bldP spid="1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lexa\Pictures\17-30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2934" y="1857364"/>
            <a:ext cx="5581066" cy="5000636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214282" y="285728"/>
            <a:ext cx="4214842" cy="2500330"/>
          </a:xfrm>
          <a:prstGeom prst="wedgeEllipseCallout">
            <a:avLst>
              <a:gd name="adj1" fmla="val 45489"/>
              <a:gd name="adj2" fmla="val 75465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УРА! ТОТОШКА!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НАШЕЛ ТВОЙ ГОЛОС!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0" y="428604"/>
            <a:ext cx="4786314" cy="2214578"/>
          </a:xfrm>
          <a:prstGeom prst="wedgeEllipseCallout">
            <a:avLst>
              <a:gd name="adj1" fmla="val 40513"/>
              <a:gd name="adj2" fmla="val 8365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 – КА – РЕ - КУ!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366682" y="438128"/>
            <a:ext cx="4214842" cy="2500330"/>
          </a:xfrm>
          <a:prstGeom prst="wedgeEllipseCallout">
            <a:avLst>
              <a:gd name="adj1" fmla="val 45489"/>
              <a:gd name="adj2" fmla="val 75465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Спасибо, ЛЕШИК!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 новых встреч!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xa\Desktop\кузя\кузя3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2357422" y="1214422"/>
            <a:ext cx="3071834" cy="2184284"/>
          </a:xfrm>
          <a:prstGeom prst="wedgeEllipseCallout">
            <a:avLst>
              <a:gd name="adj1" fmla="val -35787"/>
              <a:gd name="adj2" fmla="val 8434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Тотошка! Пора провожать солнышко! Пой!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Содержимое 3" descr="http://www.proza.ru/pics/2011/05/31/464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9144000" cy="7215214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Рисунок 4" descr="C:\Users\lexa\AppData\Local\Microsoft\Windows\Temporary Internet Files\Content.IE5\8X4B31X5\01c913e4c447t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7984" y="3286124"/>
            <a:ext cx="228601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ьная выноска 7"/>
          <p:cNvSpPr/>
          <p:nvPr/>
        </p:nvSpPr>
        <p:spPr>
          <a:xfrm>
            <a:off x="3929058" y="2143116"/>
            <a:ext cx="3214710" cy="2184284"/>
          </a:xfrm>
          <a:prstGeom prst="wedgeEllipseCallout">
            <a:avLst>
              <a:gd name="adj1" fmla="val 65375"/>
              <a:gd name="adj2" fmla="val 7313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не так?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Почем у Тотошка не поет?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6500826" y="571480"/>
            <a:ext cx="705030" cy="1000132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3929058" y="2143116"/>
            <a:ext cx="3214710" cy="2184284"/>
          </a:xfrm>
          <a:prstGeom prst="wedgeEllipseCallout">
            <a:avLst>
              <a:gd name="adj1" fmla="val 65375"/>
              <a:gd name="adj2" fmla="val 7313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не так?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Почему Тотошка не поет?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lexa\Pictures\dov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-357214"/>
            <a:ext cx="1143000" cy="1333500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13" name="Picture 2" descr="C:\Users\lexa\Pictures\dov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0"/>
            <a:ext cx="1143000" cy="1333500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14" name="Picture 2" descr="C:\Users\lexa\Pictures\dov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0"/>
            <a:ext cx="1143000" cy="1333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77556E-17 L 0.06545 0.5851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2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lexa\Desktop\кузя 11 (1)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1984"/>
            <a:ext cx="1928826" cy="2286016"/>
          </a:xfrm>
          <a:prstGeom prst="rect">
            <a:avLst/>
          </a:prstGeom>
          <a:noFill/>
        </p:spPr>
      </p:pic>
      <p:sp>
        <p:nvSpPr>
          <p:cNvPr id="5" name="Равнобедренный треугольник 4"/>
          <p:cNvSpPr/>
          <p:nvPr/>
        </p:nvSpPr>
        <p:spPr>
          <a:xfrm rot="2456788">
            <a:off x="872439" y="-551718"/>
            <a:ext cx="8992533" cy="4976395"/>
          </a:xfrm>
          <a:prstGeom prst="triangle">
            <a:avLst>
              <a:gd name="adj" fmla="val 660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pic>
        <p:nvPicPr>
          <p:cNvPr id="6" name="Picture 2" descr="C:\Users\lexa\Pictures\do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0"/>
            <a:ext cx="1143000" cy="1333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07336" y="1142984"/>
            <a:ext cx="559368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глухим согласным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наливаюсь в поле.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 звонким – сам звеню я на раздолье!</a:t>
            </a:r>
          </a:p>
          <a:p>
            <a:pPr algn="ctr"/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04822" y="1000108"/>
            <a:ext cx="592476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КОЛОС</a:t>
            </a:r>
          </a:p>
          <a:p>
            <a:pPr algn="ctr"/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ГОЛОС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Содержимое 3" descr="http://www.proza.ru/pics/2011/05/31/464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9144000" cy="7215214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Picture 1" descr="C:\Users\lexa\Pictures\b74af3e3991d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143380"/>
            <a:ext cx="2857500" cy="2990850"/>
          </a:xfrm>
          <a:prstGeom prst="rect">
            <a:avLst/>
          </a:prstGeom>
          <a:noFill/>
        </p:spPr>
      </p:pic>
      <p:pic>
        <p:nvPicPr>
          <p:cNvPr id="56322" name="Picture 2" descr="C:\Users\lexa\Pictures\kolos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171700"/>
            <a:ext cx="3190875" cy="4686300"/>
          </a:xfrm>
          <a:prstGeom prst="rect">
            <a:avLst/>
          </a:prstGeom>
          <a:noFill/>
          <a:scene3d>
            <a:camera prst="orthographicFront">
              <a:rot lat="0" lon="0" rev="20399999"/>
            </a:camera>
            <a:lightRig rig="threePt" dir="t"/>
          </a:scene3d>
        </p:spPr>
      </p:pic>
      <p:sp>
        <p:nvSpPr>
          <p:cNvPr id="8" name="Овальная выноска 7"/>
          <p:cNvSpPr/>
          <p:nvPr/>
        </p:nvSpPr>
        <p:spPr>
          <a:xfrm rot="377118">
            <a:off x="24287" y="1532460"/>
            <a:ext cx="3786886" cy="3274217"/>
          </a:xfrm>
          <a:prstGeom prst="wedgeEllipseCallout">
            <a:avLst>
              <a:gd name="adj1" fmla="val 110764"/>
              <a:gd name="adj2" fmla="val 5193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Понял! Тотошка клевал зернышки и одним подавился! Нужно водички попить! 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xa\Pictures\0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C:\Users\lexa\Pictures\371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857232"/>
            <a:ext cx="2066925" cy="2066925"/>
          </a:xfrm>
          <a:prstGeom prst="rect">
            <a:avLst/>
          </a:prstGeom>
          <a:noFill/>
        </p:spPr>
      </p:pic>
      <p:pic>
        <p:nvPicPr>
          <p:cNvPr id="11" name="Petuh_krichit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1533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4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lexa\Pictures\17-30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2934" y="1857364"/>
            <a:ext cx="5581066" cy="5000636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366682" y="438128"/>
            <a:ext cx="4214842" cy="2500330"/>
          </a:xfrm>
          <a:prstGeom prst="wedgeEllipseCallout">
            <a:avLst>
              <a:gd name="adj1" fmla="val 47039"/>
              <a:gd name="adj2" fmla="val 6632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Спасибо, ребята!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 новых встреч!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1.Татьяна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Александрова «Как домовенок Кузька всех выручил»  </a:t>
            </a:r>
          </a:p>
          <a:p>
            <a:pPr marL="514350" indent="-51435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   Изд.«Стрекоза – Пресс», 2001 г.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2. Е.Н. Арсенина «Внеклассные мероприятия в начальной школе», Изд. «Учитель», Волгоград, 2005 г.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3. О.В. Зайцева «На досуге» , Ярославль – «Академия развития», 1997 г.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4.  О.Е.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Жиренко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Л.И.Гайдина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А.В.Кочергина  "Учим русский с увлечением", "5 за знания", Москва, 2005 г.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Слайд 1  картинка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http://cs4362.userapi.com/u138099992/-14/x_d234583c.jpg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Слайд 2 , картинка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http://img.labirint.ru/images/comments_pic/0846/01lab5km21226445872.jpg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Слайд 3 картинка Кузя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http://i061.radikal.ru/0904/d9/01c913e4c447t.jpg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Слайд 3, 16, 40 ,42 картинка Пугало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http://s001.radikal.ru/i194/1011/12/8e118c9baeec.jpg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Слайд 5 , картинка коровы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http://i03.fsimg.ru/1/tlog_box/1751/1751276.jpg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Слайд 7  картинка вороны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http://cs10365.vkontakte.ru/u2119405/-14/x_7244f468.jpg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Слайд 23 картинка Кузя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http://tommerce.gorod.tomsk.ru/uploads/37592/1251186232/image007.jpg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Слайд 5 , 7 , 9, 11, 13, 15, 18, 21, 22, 30, Кузя картинка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http://www.proshkolu.ru/content/media/pic/std/2000000/1815000/1814948-8407ce37a458988e.png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Слайд 9 ,картинка гусь 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http://cs952.vkontakte.ru/u26585886/142209641/x_f43 a3f94.jpg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0"/>
            <a:ext cx="8358246" cy="58477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Используемые источники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4810" y="300037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" name="Рисунок 9" descr="C:\Users\lexa\Pictures\1814948-8407ce37a458988e.pn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429520" y="4786322"/>
            <a:ext cx="1714480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Голодна – мычит,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сыта – жует,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Малым ребяткам молоко дает. </a:t>
            </a:r>
          </a:p>
          <a:p>
            <a:pPr>
              <a:buNone/>
            </a:pPr>
            <a:endParaRPr lang="ru-RU" sz="5400" dirty="0"/>
          </a:p>
        </p:txBody>
      </p:sp>
      <p:pic>
        <p:nvPicPr>
          <p:cNvPr id="4" name="Рисунок 3" descr="C:\Users\lexa\Desktop\кузя 11 (1)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071942"/>
            <a:ext cx="2214578" cy="2643206"/>
          </a:xfrm>
          <a:prstGeom prst="rect">
            <a:avLst/>
          </a:prstGeom>
          <a:noFill/>
        </p:spPr>
      </p:pic>
      <p:pic>
        <p:nvPicPr>
          <p:cNvPr id="7" name="Рисунок 6" descr="http://i03.fsimg.ru/1/tlog_box/1751/175127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000108"/>
            <a:ext cx="692948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lexa\Pictures\1814948-8407ce37a458988e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2775" y="4000504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42911" y="214290"/>
            <a:ext cx="6143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корова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" name="Mychanie_korov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57239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673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8572496" y="6215082"/>
            <a:ext cx="571504" cy="428628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Слайд 13,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картинка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змея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://mobini.pl/upload/files/127/920/240/728/806/325_small_snake_and_green_clover_123.jpg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Слайд 15, картинка волк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http://st.gdefon.ru/wallpapers_original/wallpapers/72335_volk_trava_vzglyad_1920x1200_(www.GdeFon.ru).jpg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Слайд 11, картинка кот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http://i1.i.ua/prikol/pic/0/9/408190_391546.jpg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Слайд 18, 20, картинка елка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http://files.geometria.ru/pics/original/18623696.jpg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Слайд 22, картинка гусь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http://yves.marsal.free.fr/atoutgifs/animaux/canard03.gif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Слайд 24,  картинка с Кузей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http://www.planetaskazok.ru/images/stories/aleksandrova/kuzika_i_vrag/20.jpg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Слайд 24, картинка рыбки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http://img848.imageshack.us/img848/3994/654338.gif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Слайд 25, 28, 30, 35, 41,  птички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http://justclickit.ru/other/bird.php?str=16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Слайд 25, картинка море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http://img1.loadtr.com/b-416810-hareketli_deniz_sahil.gif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Слайд 26, 27 ,29, 31, картинка река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11"/>
              </a:rPr>
              <a:t>resim.manzara.gen.tr/manzara-resimleri-301-800x600.jpg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27,  29 ,31 картинка  Кузя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12"/>
              </a:rPr>
              <a:t>http://s48.radikal.ru/i122/0906/05/e1cb50473dect.jpg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32, 34, 36,  картинка лес,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http://bitimpex.en.ecplaza.net/main.jpg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36, картинка Лешик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http://www.planetaskazok.ru/images/stories/aleksandrova/kuzika_i_sunduchok/11.jpg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lexa\Pictures\1814948-8407ce37a458988e.png"/>
          <p:cNvPicPr/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572396" y="4857760"/>
            <a:ext cx="1571604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0"/>
            <a:ext cx="8358246" cy="70788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Используемые источники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одержимое 7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" name="Рисунок 6" descr="C:\Users\lexa\Pictures\1814948-8407ce37a458988e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4786322"/>
            <a:ext cx="1643042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0" y="0"/>
            <a:ext cx="9144000" cy="1024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40 картинка Кузя 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http://i061.radikal.ru/0904/d9/01c913e4c447t.jpg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, 6, 8, 10, 12, 14, 20, 25, 28, 32, 33, 34, 36,37,41 Кузя, Лешик-  картинки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http://www.planetaskazok.ru/images/stories/aleksandrova/kuzika_i_sunduchok/09.jpg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42, колос,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http://www.smbeer.ru/images/kolos2.gif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43, картинка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http://www.planetaskazok.ru/images/stories/aleksandrova/puteshestvie_kuziki/02.jpg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43, петушок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http://www.hercocuk.org/images/articles/3719.gif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27, картинка рыбки </a:t>
            </a:r>
            <a:r>
              <a:rPr kumimoji="0" lang="ru-RU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http://photobucket.com/albums/pp236/Keefers_/Keefers%20Graphics/angelfish90.gif</a:t>
            </a:r>
            <a:endParaRPr kumimoji="0" lang="ru-RU" i="0" u="sng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25.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звук прибоя </a:t>
            </a:r>
            <a:r>
              <a:rPr lang="en-US" smtClean="0">
                <a:hlinkClick r:id="rId9"/>
              </a:rPr>
              <a:t>http://zvuki-tut.narod2.ru//shum_priboya/Priboi.mp3</a:t>
            </a:r>
            <a:endParaRPr lang="ru-RU" u="sng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Львенок</a:t>
            </a:r>
            <a:r>
              <a:rPr lang="ru-RU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http://</a:t>
            </a:r>
            <a:r>
              <a:rPr lang="en-US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img-fotki.yandex.ru/get/4405/81939623.5c/0_8f089_1331532c_XL</a:t>
            </a:r>
            <a:endParaRPr lang="ru-RU" u="sng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Лиса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http://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rf.foto.radikal.ru/0709/c9/bf2b9876c919t.jpg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Оса -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2"/>
              </a:rPr>
              <a:t>http://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2"/>
              </a:rPr>
              <a:t>img535.imageshack.us/img535/3827/bee1jb.jpg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Слоник -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http://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img-fotki.yandex.ru/get/4410/119528728.a2c/0_9613c_a5b4da89_XL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Крот -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http://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img0.liveinternet.ru/images/attach/c/2/73/717/73717258_0055.gif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корова мычит </a:t>
            </a:r>
            <a:r>
              <a:rPr lang="en-US" dirty="0" smtClean="0">
                <a:hlinkClick r:id="rId15"/>
              </a:rPr>
              <a:t>http://zvuki-tut.narod2.ru/michanie_korovi/Mychanie_korovy.mp3</a:t>
            </a:r>
            <a:endParaRPr lang="ru-RU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Ворона каркает - </a:t>
            </a:r>
            <a:r>
              <a:rPr lang="en-US" dirty="0" smtClean="0">
                <a:hlinkClick r:id="rId16"/>
              </a:rPr>
              <a:t>http://</a:t>
            </a:r>
            <a:r>
              <a:rPr lang="en-US" dirty="0" smtClean="0">
                <a:hlinkClick r:id="rId16"/>
              </a:rPr>
              <a:t>zvuki-tut.narod2.ru/vorona_soroka_karkaet/Vorona.mp3</a:t>
            </a:r>
            <a:endParaRPr lang="ru-RU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Гуси гогочут - </a:t>
            </a:r>
            <a:r>
              <a:rPr lang="en-US" dirty="0" smtClean="0">
                <a:hlinkClick r:id="rId17"/>
              </a:rPr>
              <a:t>http://</a:t>
            </a:r>
            <a:r>
              <a:rPr lang="en-US" dirty="0" smtClean="0">
                <a:hlinkClick r:id="rId17"/>
              </a:rPr>
              <a:t>zvuki-tut.narod2.ru/gusi_gagochut/Gusi_gagochut.mp3</a:t>
            </a:r>
            <a:endParaRPr lang="ru-RU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Мяуканье кошки - </a:t>
            </a:r>
            <a:r>
              <a:rPr lang="en-US" dirty="0" smtClean="0">
                <a:hlinkClick r:id="rId18"/>
              </a:rPr>
              <a:t>http://</a:t>
            </a:r>
            <a:r>
              <a:rPr lang="en-US" dirty="0" smtClean="0">
                <a:hlinkClick r:id="rId18"/>
              </a:rPr>
              <a:t>zvuki-tut.narod2.ru/myaukane/Myaukane.mp3</a:t>
            </a:r>
            <a:endParaRPr lang="ru-RU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Змея шипит - </a:t>
            </a:r>
            <a:r>
              <a:rPr lang="en-US" dirty="0" smtClean="0">
                <a:hlinkClick r:id="rId19"/>
              </a:rPr>
              <a:t>http://</a:t>
            </a:r>
            <a:r>
              <a:rPr lang="en-US" dirty="0" smtClean="0">
                <a:hlinkClick r:id="rId19"/>
              </a:rPr>
              <a:t>zvuki-tut.narod2.ru/zmeya_kobra/Zmeya_shipit_kobra.mp3</a:t>
            </a:r>
            <a:endParaRPr lang="ru-RU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Волк воет - </a:t>
            </a:r>
            <a:r>
              <a:rPr lang="en-US" dirty="0" smtClean="0">
                <a:hlinkClick r:id="rId20"/>
              </a:rPr>
              <a:t>http://</a:t>
            </a:r>
            <a:r>
              <a:rPr lang="en-US" dirty="0" smtClean="0">
                <a:hlinkClick r:id="rId20"/>
              </a:rPr>
              <a:t>zvuki-tut.narod2.ru/volk/Volk_voet.mp3</a:t>
            </a:r>
            <a:endParaRPr lang="ru-RU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Петух кричит - </a:t>
            </a:r>
            <a:r>
              <a:rPr lang="en-US" dirty="0" smtClean="0">
                <a:hlinkClick r:id="rId21"/>
              </a:rPr>
              <a:t>http://</a:t>
            </a:r>
            <a:r>
              <a:rPr lang="en-US" dirty="0" smtClean="0">
                <a:hlinkClick r:id="rId21"/>
              </a:rPr>
              <a:t>zvuki-tut.narod2.ru/petuh_krichit/Petuh_krichit.mp3</a:t>
            </a:r>
            <a:endParaRPr lang="ru-RU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лесу родилась елочка -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2"/>
              </a:rPr>
              <a:t>http://b-track.ru/song/5595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2"/>
              </a:rPr>
              <a:t>/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1" i="0" u="sng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4822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28604"/>
            <a:ext cx="8072494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Окраской –сероватая,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повадкой – вороватая,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Крикунья хрипловатая –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Известная персона,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это я …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C:\Users\lexa\Desktop\кузя 11 (1)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214422"/>
            <a:ext cx="1571636" cy="1828799"/>
          </a:xfrm>
          <a:prstGeom prst="rect">
            <a:avLst/>
          </a:prstGeom>
          <a:noFill/>
        </p:spPr>
      </p:pic>
      <p:pic>
        <p:nvPicPr>
          <p:cNvPr id="12" name="i-main-pic" descr="Картинка 12 из 158144">
            <a:hlinkClick r:id="rId5" tgtFrame="_blank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1071546"/>
            <a:ext cx="685804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lexa\Pictures\1814948-8407ce37a458988e.pn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62775" y="4210050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крик воро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7429520" y="6357958"/>
            <a:ext cx="304800" cy="3048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57158" y="214290"/>
            <a:ext cx="67820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ВОРОНА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" name="Voron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74295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608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286908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ru-RU" sz="9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buNone/>
            </a:pPr>
            <a:r>
              <a:rPr lang="ru-RU" sz="5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 лужку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он важно бродит,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 воды сухим выходит,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Носит красные ботинки,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Дарит мягкие перинки.</a:t>
            </a:r>
          </a:p>
        </p:txBody>
      </p:sp>
      <p:pic>
        <p:nvPicPr>
          <p:cNvPr id="5" name="Рисунок 4" descr="C:\Users\lexa\Desktop\кузя 11 (1)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14884"/>
            <a:ext cx="1928826" cy="2143116"/>
          </a:xfrm>
          <a:prstGeom prst="rect">
            <a:avLst/>
          </a:prstGeom>
          <a:noFill/>
        </p:spPr>
      </p:pic>
      <p:pic>
        <p:nvPicPr>
          <p:cNvPr id="7" name="i-main-pic" descr="Картинка 16 из 182779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000084"/>
            <a:ext cx="6643734" cy="55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lexa\Pictures\1814948-8407ce37a458988e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62775" y="4210050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71472" y="0"/>
            <a:ext cx="59293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гусь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" name="Gusi_gagochu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50095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00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Мордочка усатая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Шубка полосатая,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Часто умывается,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водой не знается.</a:t>
            </a:r>
          </a:p>
        </p:txBody>
      </p:sp>
      <p:pic>
        <p:nvPicPr>
          <p:cNvPr id="4" name="Рисунок 3" descr="C:\Users\lexa\Desktop\кузя 11 (1)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429132"/>
            <a:ext cx="1785950" cy="2285992"/>
          </a:xfrm>
          <a:prstGeom prst="rect">
            <a:avLst/>
          </a:prstGeom>
          <a:noFill/>
        </p:spPr>
      </p:pic>
      <p:pic>
        <p:nvPicPr>
          <p:cNvPr id="7" name="i-main-pic" descr="Картинка 9 из 212245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071546"/>
            <a:ext cx="700092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lexa\Pictures\1814948-8407ce37a458988e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62775" y="4000504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71473" y="0"/>
            <a:ext cx="59849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кошка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Myau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3580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965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8921395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Длинна, а не нитка,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Зла, а не ведьма,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Черна, а не ворон.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C:\Users\lexa\Desktop\кузя 11 (1)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429132"/>
            <a:ext cx="1785950" cy="2285992"/>
          </a:xfrm>
          <a:prstGeom prst="rect">
            <a:avLst/>
          </a:prstGeom>
          <a:noFill/>
        </p:spPr>
      </p:pic>
      <p:pic>
        <p:nvPicPr>
          <p:cNvPr id="9" name="i-main-pic" descr="Картинка 30 из 160771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857232"/>
            <a:ext cx="692948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lexa\Pictures\1814948-8407ce37a458988e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62775" y="4210050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71473" y="0"/>
            <a:ext cx="4371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змея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" name="Zmeya_shipit_kob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3580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96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волк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Серый, опасный, хищный, зубастый,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лесу любит </a:t>
            </a:r>
          </a:p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зайцев ловить,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в сказках – </a:t>
            </a:r>
          </a:p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 лисою дружить.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C:\Users\lexa\Desktop\кузя 11 (1)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643182"/>
            <a:ext cx="1928826" cy="2286016"/>
          </a:xfrm>
          <a:prstGeom prst="rect">
            <a:avLst/>
          </a:prstGeom>
          <a:noFill/>
        </p:spPr>
      </p:pic>
      <p:pic>
        <p:nvPicPr>
          <p:cNvPr id="8" name="i-main-pic" descr="Картинка 165 из 20897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857232"/>
            <a:ext cx="678661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lexa\Pictures\1814948-8407ce37a458988e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62775" y="4210050"/>
            <a:ext cx="2181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Volk_vo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3580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190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5080</TotalTime>
  <Words>1224</Words>
  <Application>Microsoft Office PowerPoint</Application>
  <PresentationFormat>Экран (4:3)</PresentationFormat>
  <Paragraphs>324</Paragraphs>
  <Slides>41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lexa</dc:creator>
  <cp:lastModifiedBy>lexa</cp:lastModifiedBy>
  <cp:revision>476</cp:revision>
  <dcterms:created xsi:type="dcterms:W3CDTF">2012-06-28T14:16:39Z</dcterms:created>
  <dcterms:modified xsi:type="dcterms:W3CDTF">2012-08-15T18:20:20Z</dcterms:modified>
</cp:coreProperties>
</file>